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87" r:id="rId5"/>
    <p:sldMasterId id="2147484716" r:id="rId6"/>
    <p:sldMasterId id="2147484792" r:id="rId7"/>
    <p:sldMasterId id="2147484796" r:id="rId8"/>
    <p:sldMasterId id="2147484816" r:id="rId9"/>
    <p:sldMasterId id="2147484825" r:id="rId10"/>
    <p:sldMasterId id="2147484849" r:id="rId11"/>
  </p:sldMasterIdLst>
  <p:notesMasterIdLst>
    <p:notesMasterId r:id="rId46"/>
  </p:notesMasterIdLst>
  <p:handoutMasterIdLst>
    <p:handoutMasterId r:id="rId47"/>
  </p:handoutMasterIdLst>
  <p:sldIdLst>
    <p:sldId id="1543" r:id="rId12"/>
    <p:sldId id="1594" r:id="rId13"/>
    <p:sldId id="1595" r:id="rId14"/>
    <p:sldId id="1596" r:id="rId15"/>
    <p:sldId id="1545" r:id="rId16"/>
    <p:sldId id="1615" r:id="rId17"/>
    <p:sldId id="1511" r:id="rId18"/>
    <p:sldId id="1554" r:id="rId19"/>
    <p:sldId id="1593" r:id="rId20"/>
    <p:sldId id="1581" r:id="rId21"/>
    <p:sldId id="1425" r:id="rId22"/>
    <p:sldId id="1423" r:id="rId23"/>
    <p:sldId id="1538" r:id="rId24"/>
    <p:sldId id="1597" r:id="rId25"/>
    <p:sldId id="1598" r:id="rId26"/>
    <p:sldId id="1624" r:id="rId27"/>
    <p:sldId id="1616" r:id="rId28"/>
    <p:sldId id="1599" r:id="rId29"/>
    <p:sldId id="1600" r:id="rId30"/>
    <p:sldId id="1617" r:id="rId31"/>
    <p:sldId id="1587" r:id="rId32"/>
    <p:sldId id="1618" r:id="rId33"/>
    <p:sldId id="1613" r:id="rId34"/>
    <p:sldId id="1605" r:id="rId35"/>
    <p:sldId id="1606" r:id="rId36"/>
    <p:sldId id="1614" r:id="rId37"/>
    <p:sldId id="1608" r:id="rId38"/>
    <p:sldId id="1619" r:id="rId39"/>
    <p:sldId id="1620" r:id="rId40"/>
    <p:sldId id="1610" r:id="rId41"/>
    <p:sldId id="1621" r:id="rId42"/>
    <p:sldId id="1603" r:id="rId43"/>
    <p:sldId id="1602" r:id="rId44"/>
    <p:sldId id="1579" r:id="rId45"/>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594"/>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05"/>
            <p14:sldId id="1606"/>
            <p14:sldId id="1614"/>
            <p14:sldId id="1608"/>
            <p14:sldId id="1619"/>
            <p14:sldId id="1620"/>
            <p14:sldId id="1610"/>
            <p14:sldId id="1621"/>
            <p14:sldId id="1603"/>
            <p14:sldId id="1602"/>
            <p14:sldId id="1579"/>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DA5FF"/>
    <a:srgbClr val="7FBA00"/>
    <a:srgbClr val="1D4380"/>
    <a:srgbClr val="1A1A1A"/>
    <a:srgbClr val="000000"/>
    <a:srgbClr val="0072C6"/>
    <a:srgbClr val="007AD6"/>
    <a:srgbClr val="FFFFFF"/>
    <a:srgbClr val="5D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87373" autoAdjust="0"/>
  </p:normalViewPr>
  <p:slideViewPr>
    <p:cSldViewPr>
      <p:cViewPr varScale="1">
        <p:scale>
          <a:sx n="75" d="100"/>
          <a:sy n="75" d="100"/>
        </p:scale>
        <p:origin x="365" y="58"/>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7/24/2014 6:49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7/24/2014 6:49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140275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7/24/2014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7/24/2014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7/24/2014 6:49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652096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28</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7/24/2014 6:49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7/24/2014 6:49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7/24/2014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7/24/2014 6:49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7/24/2014 6:49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7/24/2014 6:49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7/24/2014 6:49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206" y="6061422"/>
            <a:ext cx="1522007" cy="326167"/>
          </a:xfrm>
          <a:prstGeom prst="rect">
            <a:avLst/>
          </a:prstGeom>
        </p:spPr>
      </p:pic>
      <p:sp>
        <p:nvSpPr>
          <p:cNvPr id="5" name="Rectangle 4"/>
          <p:cNvSpPr/>
          <p:nvPr userDrawn="1"/>
        </p:nvSpPr>
        <p:spPr bwMode="gray">
          <a:xfrm>
            <a:off x="269232" y="1187621"/>
            <a:ext cx="8961851" cy="1793104"/>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l" defTabSz="914009" fontAlgn="base">
              <a:lnSpc>
                <a:spcPct val="90000"/>
              </a:lnSpc>
              <a:spcBef>
                <a:spcPct val="0"/>
              </a:spcBef>
              <a:spcAft>
                <a:spcPct val="0"/>
              </a:spcAft>
            </a:pPr>
            <a:r>
              <a:rPr kumimoji="0" lang="en-US" sz="7100" b="0" i="0" u="none" strike="noStrike" kern="1200" cap="none" spc="-100" normalizeH="0" baseline="0" noProof="0" dirty="0" smtClean="0">
                <a:ln w="3175">
                  <a:noFill/>
                </a:ln>
                <a:solidFill>
                  <a:srgbClr val="FFFFFF"/>
                </a:solidFill>
                <a:effectLst/>
                <a:uLnTx/>
                <a:uFillTx/>
                <a:latin typeface="Segoe UI Light"/>
                <a:cs typeface="Segoe UI" pitchFamily="34" charset="0"/>
              </a:rPr>
              <a:t>Executive Retreat 2013</a:t>
            </a:r>
            <a:endParaRPr lang="en-US" sz="3500" dirty="0" err="1" smtClean="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322826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412"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641561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266436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527764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1850481"/>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208979902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593342115"/>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2897598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518327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5553485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0602363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87255" y="-312"/>
            <a:ext cx="6101570" cy="6858623"/>
          </a:xfrm>
          <a:prstGeom prst="rect">
            <a:avLst/>
          </a:prstGeom>
        </p:spPr>
      </p:pic>
    </p:spTree>
    <p:extLst>
      <p:ext uri="{BB962C8B-B14F-4D97-AF65-F5344CB8AC3E}">
        <p14:creationId xmlns:p14="http://schemas.microsoft.com/office/powerpoint/2010/main" val="177732146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395392886"/>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312"/>
            <a:ext cx="6086633" cy="6858623"/>
          </a:xfrm>
          <a:prstGeom prst="rect">
            <a:avLst/>
          </a:prstGeom>
        </p:spPr>
      </p:pic>
    </p:spTree>
    <p:extLst>
      <p:ext uri="{BB962C8B-B14F-4D97-AF65-F5344CB8AC3E}">
        <p14:creationId xmlns:p14="http://schemas.microsoft.com/office/powerpoint/2010/main" val="397733931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524324"/>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1791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163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7911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5"/>
            <a:ext cx="11650487"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921071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727306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441" y="3188923"/>
            <a:ext cx="11331799"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1" name="Rectangle 10"/>
          <p:cNvSpPr/>
          <p:nvPr userDrawn="1"/>
        </p:nvSpPr>
        <p:spPr>
          <a:xfrm>
            <a:off x="6280168" y="835655"/>
            <a:ext cx="1409254"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199141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Rectangle 11"/>
          <p:cNvSpPr/>
          <p:nvPr userDrawn="1"/>
        </p:nvSpPr>
        <p:spPr>
          <a:xfrm>
            <a:off x="9430691" y="-13863"/>
            <a:ext cx="2809290" cy="6906185"/>
          </a:xfrm>
          <a:custGeom>
            <a:avLst/>
            <a:gdLst>
              <a:gd name="connsiteX0" fmla="*/ 0 w 4147146"/>
              <a:gd name="connsiteY0" fmla="*/ 0 h 1314375"/>
              <a:gd name="connsiteX1" fmla="*/ 4147146 w 4147146"/>
              <a:gd name="connsiteY1" fmla="*/ 0 h 1314375"/>
              <a:gd name="connsiteX2" fmla="*/ 4147146 w 4147146"/>
              <a:gd name="connsiteY2" fmla="*/ 1314375 h 1314375"/>
              <a:gd name="connsiteX3" fmla="*/ 0 w 4147146"/>
              <a:gd name="connsiteY3" fmla="*/ 1314375 h 1314375"/>
              <a:gd name="connsiteX4" fmla="*/ 0 w 4147146"/>
              <a:gd name="connsiteY4" fmla="*/ 0 h 1314375"/>
              <a:gd name="connsiteX0" fmla="*/ 0 w 5831567"/>
              <a:gd name="connsiteY0" fmla="*/ 0 h 1314375"/>
              <a:gd name="connsiteX1" fmla="*/ 5831567 w 5831567"/>
              <a:gd name="connsiteY1" fmla="*/ 16042 h 1314375"/>
              <a:gd name="connsiteX2" fmla="*/ 4147146 w 5831567"/>
              <a:gd name="connsiteY2" fmla="*/ 1314375 h 1314375"/>
              <a:gd name="connsiteX3" fmla="*/ 0 w 5831567"/>
              <a:gd name="connsiteY3" fmla="*/ 1314375 h 1314375"/>
              <a:gd name="connsiteX4" fmla="*/ 0 w 5831567"/>
              <a:gd name="connsiteY4" fmla="*/ 0 h 1314375"/>
              <a:gd name="connsiteX0" fmla="*/ 0 w 5189883"/>
              <a:gd name="connsiteY0" fmla="*/ 0 h 1314375"/>
              <a:gd name="connsiteX1" fmla="*/ 5189883 w 5189883"/>
              <a:gd name="connsiteY1" fmla="*/ 0 h 1314375"/>
              <a:gd name="connsiteX2" fmla="*/ 4147146 w 5189883"/>
              <a:gd name="connsiteY2" fmla="*/ 1314375 h 1314375"/>
              <a:gd name="connsiteX3" fmla="*/ 0 w 5189883"/>
              <a:gd name="connsiteY3" fmla="*/ 1314375 h 1314375"/>
              <a:gd name="connsiteX4" fmla="*/ 0 w 5189883"/>
              <a:gd name="connsiteY4" fmla="*/ 0 h 1314375"/>
              <a:gd name="connsiteX0" fmla="*/ 2175169 w 7365052"/>
              <a:gd name="connsiteY0" fmla="*/ 0 h 1317383"/>
              <a:gd name="connsiteX1" fmla="*/ 7365052 w 7365052"/>
              <a:gd name="connsiteY1" fmla="*/ 0 h 1317383"/>
              <a:gd name="connsiteX2" fmla="*/ 6322315 w 7365052"/>
              <a:gd name="connsiteY2" fmla="*/ 1314375 h 1317383"/>
              <a:gd name="connsiteX3" fmla="*/ 0 w 7365052"/>
              <a:gd name="connsiteY3" fmla="*/ 1317383 h 1317383"/>
              <a:gd name="connsiteX4" fmla="*/ 2175169 w 7365052"/>
              <a:gd name="connsiteY4" fmla="*/ 0 h 1317383"/>
              <a:gd name="connsiteX0" fmla="*/ 11388 w 7365052"/>
              <a:gd name="connsiteY0" fmla="*/ 0 h 1320391"/>
              <a:gd name="connsiteX1" fmla="*/ 7365052 w 7365052"/>
              <a:gd name="connsiteY1" fmla="*/ 3008 h 1320391"/>
              <a:gd name="connsiteX2" fmla="*/ 6322315 w 7365052"/>
              <a:gd name="connsiteY2" fmla="*/ 1317383 h 1320391"/>
              <a:gd name="connsiteX3" fmla="*/ 0 w 7365052"/>
              <a:gd name="connsiteY3" fmla="*/ 1320391 h 1320391"/>
              <a:gd name="connsiteX4" fmla="*/ 11388 w 7365052"/>
              <a:gd name="connsiteY4" fmla="*/ 0 h 1320391"/>
              <a:gd name="connsiteX0" fmla="*/ 3243357 w 10597021"/>
              <a:gd name="connsiteY0" fmla="*/ 0 h 1317383"/>
              <a:gd name="connsiteX1" fmla="*/ 10597021 w 10597021"/>
              <a:gd name="connsiteY1" fmla="*/ 3008 h 1317383"/>
              <a:gd name="connsiteX2" fmla="*/ 9554284 w 10597021"/>
              <a:gd name="connsiteY2" fmla="*/ 1317383 h 1317383"/>
              <a:gd name="connsiteX3" fmla="*/ 0 w 10597021"/>
              <a:gd name="connsiteY3" fmla="*/ 1299337 h 1317383"/>
              <a:gd name="connsiteX4" fmla="*/ 3243357 w 10597021"/>
              <a:gd name="connsiteY4" fmla="*/ 0 h 1317383"/>
              <a:gd name="connsiteX0" fmla="*/ 3243357 w 10597021"/>
              <a:gd name="connsiteY0" fmla="*/ 0 h 1308360"/>
              <a:gd name="connsiteX1" fmla="*/ 10597021 w 10597021"/>
              <a:gd name="connsiteY1" fmla="*/ 3008 h 1308360"/>
              <a:gd name="connsiteX2" fmla="*/ 7524910 w 10597021"/>
              <a:gd name="connsiteY2" fmla="*/ 1308360 h 1308360"/>
              <a:gd name="connsiteX3" fmla="*/ 0 w 10597021"/>
              <a:gd name="connsiteY3" fmla="*/ 1299337 h 1308360"/>
              <a:gd name="connsiteX4" fmla="*/ 3243357 w 10597021"/>
              <a:gd name="connsiteY4" fmla="*/ 0 h 1308360"/>
              <a:gd name="connsiteX0" fmla="*/ 3243357 w 7778443"/>
              <a:gd name="connsiteY0" fmla="*/ 0 h 1308360"/>
              <a:gd name="connsiteX1" fmla="*/ 7778443 w 7778443"/>
              <a:gd name="connsiteY1" fmla="*/ 0 h 1308360"/>
              <a:gd name="connsiteX2" fmla="*/ 7524910 w 7778443"/>
              <a:gd name="connsiteY2" fmla="*/ 1308360 h 1308360"/>
              <a:gd name="connsiteX3" fmla="*/ 0 w 7778443"/>
              <a:gd name="connsiteY3" fmla="*/ 1299337 h 1308360"/>
              <a:gd name="connsiteX4" fmla="*/ 3243357 w 7778443"/>
              <a:gd name="connsiteY4" fmla="*/ 0 h 1308360"/>
              <a:gd name="connsiteX0" fmla="*/ 3243357 w 7524910"/>
              <a:gd name="connsiteY0" fmla="*/ 0 h 1308360"/>
              <a:gd name="connsiteX1" fmla="*/ 7026823 w 7524910"/>
              <a:gd name="connsiteY1" fmla="*/ 0 h 1308360"/>
              <a:gd name="connsiteX2" fmla="*/ 7524910 w 7524910"/>
              <a:gd name="connsiteY2" fmla="*/ 1308360 h 1308360"/>
              <a:gd name="connsiteX3" fmla="*/ 0 w 7524910"/>
              <a:gd name="connsiteY3" fmla="*/ 1299337 h 1308360"/>
              <a:gd name="connsiteX4" fmla="*/ 3243357 w 7524910"/>
              <a:gd name="connsiteY4" fmla="*/ 0 h 1308360"/>
              <a:gd name="connsiteX0" fmla="*/ 3243357 w 7026823"/>
              <a:gd name="connsiteY0" fmla="*/ 0 h 1299337"/>
              <a:gd name="connsiteX1" fmla="*/ 7026823 w 7026823"/>
              <a:gd name="connsiteY1" fmla="*/ 0 h 1299337"/>
              <a:gd name="connsiteX2" fmla="*/ 6923613 w 7026823"/>
              <a:gd name="connsiteY2" fmla="*/ 1293664 h 1299337"/>
              <a:gd name="connsiteX3" fmla="*/ 0 w 7026823"/>
              <a:gd name="connsiteY3" fmla="*/ 1299337 h 1299337"/>
              <a:gd name="connsiteX4" fmla="*/ 3243357 w 7026823"/>
              <a:gd name="connsiteY4" fmla="*/ 0 h 1299337"/>
              <a:gd name="connsiteX0" fmla="*/ 3205776 w 6989242"/>
              <a:gd name="connsiteY0" fmla="*/ 0 h 1293664"/>
              <a:gd name="connsiteX1" fmla="*/ 6989242 w 6989242"/>
              <a:gd name="connsiteY1" fmla="*/ 0 h 1293664"/>
              <a:gd name="connsiteX2" fmla="*/ 6886032 w 6989242"/>
              <a:gd name="connsiteY2" fmla="*/ 1293664 h 1293664"/>
              <a:gd name="connsiteX3" fmla="*/ 0 w 6989242"/>
              <a:gd name="connsiteY3" fmla="*/ 1290519 h 1293664"/>
              <a:gd name="connsiteX4" fmla="*/ 3205776 w 6989242"/>
              <a:gd name="connsiteY4" fmla="*/ 0 h 1293664"/>
              <a:gd name="connsiteX0" fmla="*/ 3149405 w 6932871"/>
              <a:gd name="connsiteY0" fmla="*/ 0 h 1293664"/>
              <a:gd name="connsiteX1" fmla="*/ 6932871 w 6932871"/>
              <a:gd name="connsiteY1" fmla="*/ 0 h 1293664"/>
              <a:gd name="connsiteX2" fmla="*/ 6829661 w 6932871"/>
              <a:gd name="connsiteY2" fmla="*/ 1293664 h 1293664"/>
              <a:gd name="connsiteX3" fmla="*/ 0 w 6932871"/>
              <a:gd name="connsiteY3" fmla="*/ 1259657 h 1293664"/>
              <a:gd name="connsiteX4" fmla="*/ 3149405 w 6932871"/>
              <a:gd name="connsiteY4" fmla="*/ 0 h 1293664"/>
              <a:gd name="connsiteX0" fmla="*/ 3149405 w 6932871"/>
              <a:gd name="connsiteY0" fmla="*/ 0 h 1262802"/>
              <a:gd name="connsiteX1" fmla="*/ 6932871 w 6932871"/>
              <a:gd name="connsiteY1" fmla="*/ 0 h 1262802"/>
              <a:gd name="connsiteX2" fmla="*/ 6857845 w 6932871"/>
              <a:gd name="connsiteY2" fmla="*/ 1262802 h 1262802"/>
              <a:gd name="connsiteX3" fmla="*/ 0 w 6932871"/>
              <a:gd name="connsiteY3" fmla="*/ 1259657 h 1262802"/>
              <a:gd name="connsiteX4" fmla="*/ 3149405 w 6932871"/>
              <a:gd name="connsiteY4" fmla="*/ 0 h 1262802"/>
              <a:gd name="connsiteX0" fmla="*/ 4079535 w 6932871"/>
              <a:gd name="connsiteY0" fmla="*/ 2205 h 1262802"/>
              <a:gd name="connsiteX1" fmla="*/ 6932871 w 6932871"/>
              <a:gd name="connsiteY1" fmla="*/ 0 h 1262802"/>
              <a:gd name="connsiteX2" fmla="*/ 6857845 w 6932871"/>
              <a:gd name="connsiteY2" fmla="*/ 1262802 h 1262802"/>
              <a:gd name="connsiteX3" fmla="*/ 0 w 6932871"/>
              <a:gd name="connsiteY3" fmla="*/ 1259657 h 1262802"/>
              <a:gd name="connsiteX4" fmla="*/ 4079535 w 6932871"/>
              <a:gd name="connsiteY4" fmla="*/ 2205 h 1262802"/>
              <a:gd name="connsiteX0" fmla="*/ 2613875 w 5467211"/>
              <a:gd name="connsiteY0" fmla="*/ 2205 h 1262802"/>
              <a:gd name="connsiteX1" fmla="*/ 5467211 w 5467211"/>
              <a:gd name="connsiteY1" fmla="*/ 0 h 1262802"/>
              <a:gd name="connsiteX2" fmla="*/ 5392185 w 5467211"/>
              <a:gd name="connsiteY2" fmla="*/ 1262802 h 1262802"/>
              <a:gd name="connsiteX3" fmla="*/ 0 w 5467211"/>
              <a:gd name="connsiteY3" fmla="*/ 1261862 h 1262802"/>
              <a:gd name="connsiteX4" fmla="*/ 2613875 w 5467211"/>
              <a:gd name="connsiteY4" fmla="*/ 2205 h 1262802"/>
              <a:gd name="connsiteX0" fmla="*/ 3729562 w 6582898"/>
              <a:gd name="connsiteY0" fmla="*/ 2205 h 1265352"/>
              <a:gd name="connsiteX1" fmla="*/ 6582898 w 6582898"/>
              <a:gd name="connsiteY1" fmla="*/ 0 h 1265352"/>
              <a:gd name="connsiteX2" fmla="*/ 6507872 w 6582898"/>
              <a:gd name="connsiteY2" fmla="*/ 1262802 h 1265352"/>
              <a:gd name="connsiteX3" fmla="*/ 0 w 6582898"/>
              <a:gd name="connsiteY3" fmla="*/ 1265352 h 1265352"/>
              <a:gd name="connsiteX4" fmla="*/ 3729562 w 6582898"/>
              <a:gd name="connsiteY4" fmla="*/ 2205 h 1265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898" h="1265352">
                <a:moveTo>
                  <a:pt x="3729562" y="2205"/>
                </a:moveTo>
                <a:lnTo>
                  <a:pt x="6582898" y="0"/>
                </a:lnTo>
                <a:lnTo>
                  <a:pt x="6507872" y="1262802"/>
                </a:lnTo>
                <a:lnTo>
                  <a:pt x="0" y="1265352"/>
                </a:lnTo>
                <a:lnTo>
                  <a:pt x="3729562" y="2205"/>
                </a:lnTo>
                <a:close/>
              </a:path>
            </a:pathLst>
          </a:custGeom>
          <a:solidFill>
            <a:srgbClr val="0082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2" name="Title 11"/>
          <p:cNvSpPr>
            <a:spLocks noGrp="1"/>
          </p:cNvSpPr>
          <p:nvPr>
            <p:ph type="title" hasCustomPrompt="1"/>
          </p:nvPr>
        </p:nvSpPr>
        <p:spPr>
          <a:xfrm>
            <a:off x="619250" y="365126"/>
            <a:ext cx="10512862" cy="944915"/>
          </a:xfrm>
          <a:prstGeom prst="rect">
            <a:avLst/>
          </a:prstGeom>
        </p:spPr>
        <p:txBody>
          <a:bodyPr/>
          <a:lstStyle>
            <a:lvl1pPr>
              <a:defRPr sz="4399">
                <a:solidFill>
                  <a:srgbClr val="008272"/>
                </a:solidFill>
                <a:latin typeface="Segoe UI Light" panose="020B0502040204020203" pitchFamily="34" charset="0"/>
                <a:cs typeface="Segoe UI Light" panose="020B0502040204020203" pitchFamily="34" charset="0"/>
              </a:defRPr>
            </a:lvl1pPr>
          </a:lstStyle>
          <a:p>
            <a:r>
              <a:rPr lang="en-US" dirty="0" smtClean="0"/>
              <a:t>Title</a:t>
            </a:r>
            <a:endParaRPr lang="en-US" dirty="0"/>
          </a:p>
        </p:txBody>
      </p:sp>
      <p:sp>
        <p:nvSpPr>
          <p:cNvPr id="28" name="Text Placeholder 27"/>
          <p:cNvSpPr>
            <a:spLocks noGrp="1"/>
          </p:cNvSpPr>
          <p:nvPr>
            <p:ph type="body" sz="quarter" idx="10"/>
          </p:nvPr>
        </p:nvSpPr>
        <p:spPr>
          <a:xfrm>
            <a:off x="636422" y="1608664"/>
            <a:ext cx="8479803" cy="2210795"/>
          </a:xfrm>
          <a:prstGeom prst="rect">
            <a:avLst/>
          </a:prstGeom>
        </p:spPr>
        <p:txBody>
          <a:bodyPr/>
          <a:lstStyle>
            <a:lvl1pPr marL="0" indent="0">
              <a:buNone/>
              <a:defRPr>
                <a:solidFill>
                  <a:schemeClr val="tx1"/>
                </a:solidFill>
                <a:latin typeface="Segoe UI Light" panose="020B0502040204020203" pitchFamily="34" charset="0"/>
                <a:cs typeface="Segoe UI Light" panose="020B0502040204020203" pitchFamily="34" charset="0"/>
              </a:defRPr>
            </a:lvl1pPr>
            <a:lvl2pPr marL="457063" indent="0">
              <a:buNone/>
              <a:defRPr>
                <a:solidFill>
                  <a:schemeClr val="tx1"/>
                </a:solidFill>
                <a:latin typeface="Segoe UI Light" panose="020B0502040204020203" pitchFamily="34" charset="0"/>
                <a:cs typeface="Segoe UI Light" panose="020B0502040204020203" pitchFamily="34" charset="0"/>
              </a:defRPr>
            </a:lvl2pPr>
            <a:lvl3pPr marL="914126" indent="0">
              <a:buNone/>
              <a:defRPr>
                <a:solidFill>
                  <a:schemeClr val="tx1"/>
                </a:solidFill>
                <a:latin typeface="Segoe UI Light" panose="020B0502040204020203" pitchFamily="34" charset="0"/>
                <a:cs typeface="Segoe UI Light" panose="020B0502040204020203" pitchFamily="34" charset="0"/>
              </a:defRPr>
            </a:lvl3pPr>
            <a:lvl4pPr marL="1371189" indent="0">
              <a:buNone/>
              <a:defRPr>
                <a:solidFill>
                  <a:schemeClr val="tx1"/>
                </a:solidFill>
                <a:latin typeface="Segoe UI Light" panose="020B0502040204020203" pitchFamily="34" charset="0"/>
                <a:cs typeface="Segoe UI Light" panose="020B0502040204020203" pitchFamily="34" charset="0"/>
              </a:defRPr>
            </a:lvl4pPr>
            <a:lvl5pPr marL="1828251" indent="0">
              <a:buNone/>
              <a:defRPr>
                <a:solidFill>
                  <a:schemeClr val="tx1"/>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2264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70018818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5_Section Header">
    <p:spTree>
      <p:nvGrpSpPr>
        <p:cNvPr id="1" name=""/>
        <p:cNvGrpSpPr/>
        <p:nvPr/>
      </p:nvGrpSpPr>
      <p:grpSpPr>
        <a:xfrm>
          <a:off x="0" y="0"/>
          <a:ext cx="0" cy="0"/>
          <a:chOff x="0" y="0"/>
          <a:chExt cx="0" cy="0"/>
        </a:xfrm>
      </p:grpSpPr>
      <p:sp>
        <p:nvSpPr>
          <p:cNvPr id="29" name="Title 28"/>
          <p:cNvSpPr>
            <a:spLocks noGrp="1"/>
          </p:cNvSpPr>
          <p:nvPr>
            <p:ph type="title"/>
          </p:nvPr>
        </p:nvSpPr>
        <p:spPr>
          <a:xfrm>
            <a:off x="624364" y="347243"/>
            <a:ext cx="10986231" cy="1082260"/>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Master title style</a:t>
            </a:r>
            <a:endParaRPr lang="en-US" dirty="0"/>
          </a:p>
        </p:txBody>
      </p:sp>
      <p:sp>
        <p:nvSpPr>
          <p:cNvPr id="6" name="Picture Placeholder 5"/>
          <p:cNvSpPr>
            <a:spLocks noGrp="1"/>
          </p:cNvSpPr>
          <p:nvPr>
            <p:ph type="pic" sz="quarter" idx="10"/>
          </p:nvPr>
        </p:nvSpPr>
        <p:spPr>
          <a:xfrm>
            <a:off x="6245184" y="1763713"/>
            <a:ext cx="5348482" cy="721156"/>
          </a:xfrm>
          <a:prstGeom prst="rect">
            <a:avLst/>
          </a:prstGeom>
        </p:spPr>
        <p:txBody>
          <a:bodyPr/>
          <a:lstStyle>
            <a:lvl1pPr>
              <a:defRPr>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19039491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12">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412"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394565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057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02645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6245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4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87096" cy="6858000"/>
          </a:xfrm>
          <a:prstGeom prst="rect">
            <a:avLst/>
          </a:prstGeom>
        </p:spPr>
      </p:pic>
      <p:sp>
        <p:nvSpPr>
          <p:cNvPr id="19" name="Rectangle 18"/>
          <p:cNvSpPr/>
          <p:nvPr userDrawn="1"/>
        </p:nvSpPr>
        <p:spPr bwMode="gray">
          <a:xfrm>
            <a:off x="269232" y="1187621"/>
            <a:ext cx="7169531"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169" y="1187607"/>
            <a:ext cx="7169531" cy="2689656"/>
          </a:xfrm>
          <a:noFill/>
        </p:spPr>
        <p:txBody>
          <a:bodyPr lIns="143407" tIns="89629" rIns="143407" bIns="89629" anchor="t" anchorCtr="0"/>
          <a:lstStyle>
            <a:lvl1pPr>
              <a:defRPr sz="65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170" y="3875706"/>
            <a:ext cx="7169531" cy="1794661"/>
          </a:xfrm>
          <a:noFill/>
        </p:spPr>
        <p:txBody>
          <a:bodyPr lIns="179259" tIns="143407" rIns="179259" bIns="143407">
            <a:noAutofit/>
          </a:bodyPr>
          <a:lstStyle>
            <a:lvl1pPr marL="0" indent="0">
              <a:spcBef>
                <a:spcPts val="0"/>
              </a:spcBef>
              <a:buNone/>
              <a:defRPr sz="35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1422"/>
            <a:ext cx="1522007" cy="326167"/>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userDrawn="1">
          <p15:clr>
            <a:srgbClr val="FBAE40"/>
          </p15:clr>
        </p15:guide>
        <p15:guide id="5" pos="754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52329"/>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809609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5350" y="6084203"/>
            <a:ext cx="1522007" cy="326167"/>
          </a:xfrm>
          <a:prstGeom prst="rect">
            <a:avLst/>
          </a:prstGeom>
        </p:spPr>
      </p:pic>
      <p:sp>
        <p:nvSpPr>
          <p:cNvPr id="3" name="TextBox 2"/>
          <p:cNvSpPr txBox="1"/>
          <p:nvPr userDrawn="1"/>
        </p:nvSpPr>
        <p:spPr>
          <a:xfrm>
            <a:off x="269169" y="1187622"/>
            <a:ext cx="7169531" cy="1793103"/>
          </a:xfrm>
          <a:prstGeom prst="rect">
            <a:avLst/>
          </a:prstGeom>
          <a:solidFill>
            <a:schemeClr val="accent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5881" spc="-147" dirty="0" smtClean="0">
                <a:latin typeface="Segoe UI Light"/>
              </a:rPr>
              <a:t>Executive Retreat 2014</a:t>
            </a:r>
          </a:p>
        </p:txBody>
      </p:sp>
    </p:spTree>
    <p:extLst>
      <p:ext uri="{BB962C8B-B14F-4D97-AF65-F5344CB8AC3E}">
        <p14:creationId xmlns:p14="http://schemas.microsoft.com/office/powerpoint/2010/main" val="33664854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87096" cy="6858000"/>
          </a:xfrm>
          <a:prstGeom prst="rect">
            <a:avLst/>
          </a:prstGeom>
        </p:spPr>
      </p:pic>
      <p:sp>
        <p:nvSpPr>
          <p:cNvPr id="18" name="Rectangle 17"/>
          <p:cNvSpPr/>
          <p:nvPr userDrawn="1"/>
        </p:nvSpPr>
        <p:spPr bwMode="gray">
          <a:xfrm>
            <a:off x="269169" y="1187621"/>
            <a:ext cx="7169531" cy="3586208"/>
          </a:xfrm>
          <a:prstGeom prst="rect">
            <a:avLst/>
          </a:prstGeom>
          <a:solidFill>
            <a:schemeClr val="accent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1187620"/>
            <a:ext cx="7171087"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3249691"/>
            <a:ext cx="7169531"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2431177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1522" y="6061766"/>
            <a:ext cx="1517372" cy="326167"/>
          </a:xfrm>
          <a:prstGeom prst="rect">
            <a:avLst/>
          </a:prstGeom>
        </p:spPr>
      </p:pic>
    </p:spTree>
    <p:extLst>
      <p:ext uri="{BB962C8B-B14F-4D97-AF65-F5344CB8AC3E}">
        <p14:creationId xmlns:p14="http://schemas.microsoft.com/office/powerpoint/2010/main" val="706496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1969960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8961852"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9702" y="471123"/>
            <a:ext cx="2506814" cy="537211"/>
          </a:xfrm>
          <a:prstGeom prst="rect">
            <a:avLst/>
          </a:prstGeom>
        </p:spPr>
      </p:pic>
    </p:spTree>
    <p:extLst>
      <p:ext uri="{BB962C8B-B14F-4D97-AF65-F5344CB8AC3E}">
        <p14:creationId xmlns:p14="http://schemas.microsoft.com/office/powerpoint/2010/main" val="2372356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32573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0517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487818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564248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1"/>
            <a:ext cx="9858106" cy="1793881"/>
          </a:xfrm>
          <a:noFill/>
        </p:spPr>
        <p:txBody>
          <a:bodyPr lIns="179259" tIns="143407" rIns="179259" bIns="143407">
            <a:noAutofit/>
          </a:bodyPr>
          <a:lstStyle>
            <a:lvl1pPr marL="0" indent="0">
              <a:spcBef>
                <a:spcPts val="0"/>
              </a:spcBef>
              <a:buNone/>
              <a:defRPr sz="35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752267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757047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526343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1681570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333196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5672596"/>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593969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524998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841204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25674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407505934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301387976"/>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1023285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578405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232469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6201172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790357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46251243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78749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607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169" y="1190734"/>
            <a:ext cx="11650488" cy="22107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5315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6512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0532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314492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330706"/>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525875"/>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832628544"/>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2771759"/>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018" y="2235200"/>
            <a:ext cx="11031571" cy="2387600"/>
          </a:xfrm>
        </p:spPr>
        <p:txBody>
          <a:bodyPr anchor="b">
            <a:normAutofit/>
          </a:bodyPr>
          <a:lstStyle>
            <a:lvl1pPr algn="l">
              <a:defRPr sz="13796"/>
            </a:lvl1pPr>
          </a:lstStyle>
          <a:p>
            <a:r>
              <a:rPr lang="en-US" dirty="0" smtClean="0"/>
              <a:t>Video</a:t>
            </a:r>
            <a:endParaRPr lang="en-US" dirty="0"/>
          </a:p>
        </p:txBody>
      </p:sp>
    </p:spTree>
    <p:extLst>
      <p:ext uri="{BB962C8B-B14F-4D97-AF65-F5344CB8AC3E}">
        <p14:creationId xmlns:p14="http://schemas.microsoft.com/office/powerpoint/2010/main" val="1063187688"/>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534345"/>
            <a:ext cx="11031571" cy="1007888"/>
          </a:xfrm>
        </p:spPr>
        <p:txBody>
          <a:bodyPr anchor="b"/>
          <a:lstStyle>
            <a:lvl1pPr algn="l">
              <a:defRPr sz="5998">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2853732"/>
            <a:ext cx="11031571" cy="2404068"/>
          </a:xfrm>
        </p:spPr>
        <p:txBody>
          <a:bodyPr>
            <a:normAutofit/>
          </a:bodyPr>
          <a:lstStyle>
            <a:lvl1pPr marL="0" indent="0" algn="l">
              <a:buNone/>
              <a:defRPr sz="35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97121971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01506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1242711"/>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877896356"/>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652" y="2111604"/>
            <a:ext cx="11076937"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242" y="1534096"/>
            <a:ext cx="11077864" cy="437594"/>
          </a:xfrm>
        </p:spPr>
        <p:txBody>
          <a:bodyPr>
            <a:normAutofit/>
          </a:bodyPr>
          <a:lstStyle>
            <a:lvl1pPr marL="0" indent="0">
              <a:buFontTx/>
              <a:buNone/>
              <a:defRPr sz="1999"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922323710"/>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633274303"/>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416497"/>
            <a:ext cx="11076937" cy="922110"/>
          </a:xfrm>
        </p:spPr>
        <p:txBody>
          <a:bodyPr>
            <a:normAutofit/>
          </a:bodyPr>
          <a:lstStyle>
            <a:lvl1pPr>
              <a:defRPr sz="4399"/>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074013884"/>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5"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1750625"/>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91626"/>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3" name="Rectangle 2"/>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Tree>
    <p:extLst>
      <p:ext uri="{BB962C8B-B14F-4D97-AF65-F5344CB8AC3E}">
        <p14:creationId xmlns:p14="http://schemas.microsoft.com/office/powerpoint/2010/main" val="4261533318"/>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653" y="457200"/>
            <a:ext cx="4210130" cy="1936679"/>
          </a:xfrm>
        </p:spPr>
        <p:txBody>
          <a:bodyPr anchor="b">
            <a:noAutofit/>
          </a:bodyPr>
          <a:lstStyle>
            <a:lvl1pPr>
              <a:defRPr sz="39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455750"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653" y="2604071"/>
            <a:ext cx="4210130" cy="3264917"/>
          </a:xfrm>
        </p:spPr>
        <p:txBody>
          <a:bodyPr>
            <a:normAutofit/>
          </a:bodyPr>
          <a:lstStyle>
            <a:lvl1pPr marL="0" indent="0">
              <a:buNone/>
              <a:defRPr sz="19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42707012"/>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417014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ntent slide -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633" y="145147"/>
            <a:ext cx="10512862" cy="1398361"/>
          </a:xfrm>
        </p:spPr>
        <p:txBody>
          <a:bodyPr anchor="b">
            <a:normAutofit/>
          </a:bodyPr>
          <a:lstStyle>
            <a:lvl1pPr>
              <a:defRPr lang="en-US" sz="7198" kern="1200" dirty="0">
                <a:solidFill>
                  <a:srgbClr val="C00000"/>
                </a:solidFill>
                <a:latin typeface="Segoe UI Semibold" panose="020B0702040204020203" pitchFamily="34" charset="0"/>
                <a:ea typeface="+mj-ea"/>
                <a:cs typeface="Segoe UI Semibold" panose="020B0702040204020203" pitchFamily="34" charset="0"/>
              </a:defRPr>
            </a:lvl1pPr>
          </a:lstStyle>
          <a:p>
            <a:r>
              <a:rPr lang="en-US" dirty="0" smtClean="0"/>
              <a:t>HEADER (ALL CAPS)</a:t>
            </a:r>
            <a:endParaRPr lang="en-US" dirty="0"/>
          </a:p>
        </p:txBody>
      </p:sp>
      <p:sp>
        <p:nvSpPr>
          <p:cNvPr id="7" name="Content Placeholder 2"/>
          <p:cNvSpPr>
            <a:spLocks noGrp="1"/>
          </p:cNvSpPr>
          <p:nvPr>
            <p:ph idx="1" hasCustomPrompt="1"/>
          </p:nvPr>
        </p:nvSpPr>
        <p:spPr>
          <a:xfrm>
            <a:off x="837982" y="1564369"/>
            <a:ext cx="10512862" cy="4351338"/>
          </a:xfrm>
        </p:spPr>
        <p:txBody>
          <a:bodyPr/>
          <a:lstStyle>
            <a:lvl1pPr>
              <a:defRPr lang="en-US" sz="2399" kern="1200" baseline="0" dirty="0" smtClean="0">
                <a:solidFill>
                  <a:schemeClr val="tx1"/>
                </a:solidFill>
                <a:latin typeface="Segoe UI" panose="020B0502040204020203" pitchFamily="34" charset="0"/>
                <a:ea typeface="+mn-ea"/>
                <a:cs typeface="Segoe UI" panose="020B0502040204020203" pitchFamily="34" charset="0"/>
              </a:defRPr>
            </a:lvl1pPr>
            <a:lvl2pPr marL="685594" indent="-228531">
              <a:defRPr lang="en-US" sz="1799" kern="1200" dirty="0" smtClean="0">
                <a:solidFill>
                  <a:schemeClr val="tx1"/>
                </a:solidFill>
                <a:latin typeface="Segoe UI" panose="020B0502040204020203" pitchFamily="34" charset="0"/>
                <a:ea typeface="+mn-ea"/>
                <a:cs typeface="Segoe UI" panose="020B0502040204020203" pitchFamily="34" charset="0"/>
              </a:defRPr>
            </a:lvl2pPr>
            <a:lvl3pPr>
              <a:defRPr lang="en-US" sz="1799" kern="1200" dirty="0" smtClean="0">
                <a:solidFill>
                  <a:schemeClr val="tx1"/>
                </a:solidFill>
                <a:latin typeface="Segoe UI" panose="020B0502040204020203" pitchFamily="34" charset="0"/>
                <a:ea typeface="+mn-ea"/>
                <a:cs typeface="Segoe UI" panose="020B0502040204020203" pitchFamily="34" charset="0"/>
              </a:defRPr>
            </a:lvl3pPr>
            <a:lvl4pPr>
              <a:defRPr lang="en-US" sz="1799" kern="1200" dirty="0" smtClean="0">
                <a:solidFill>
                  <a:schemeClr val="tx1"/>
                </a:solidFill>
                <a:latin typeface="Segoe UI" panose="020B0502040204020203" pitchFamily="34" charset="0"/>
                <a:ea typeface="+mn-ea"/>
                <a:cs typeface="Segoe UI" panose="020B0502040204020203" pitchFamily="34" charset="0"/>
              </a:defRPr>
            </a:lvl4pPr>
            <a:lvl5pPr>
              <a:defRPr lang="en-US" sz="1799" kern="1200" dirty="0" smtClean="0">
                <a:solidFill>
                  <a:schemeClr val="tx1"/>
                </a:solidFill>
                <a:latin typeface="Segoe UI" panose="020B0502040204020203" pitchFamily="34" charset="0"/>
                <a:ea typeface="+mn-ea"/>
                <a:cs typeface="Segoe UI" panose="020B0502040204020203" pitchFamily="34" charset="0"/>
              </a:defRPr>
            </a:lvl5pPr>
          </a:lstStyle>
          <a:p>
            <a:pPr lvl="0"/>
            <a:r>
              <a:rPr lang="en-US" dirty="0" smtClean="0"/>
              <a:t>ITEM 1 (ALL CAPS)</a:t>
            </a:r>
          </a:p>
          <a:p>
            <a:pPr marL="685594" lvl="1" indent="-228531" algn="l" defTabSz="914126" rtl="0" eaLnBrk="1" latinLnBrk="0" hangingPunct="1">
              <a:lnSpc>
                <a:spcPct val="100000"/>
              </a:lnSpc>
              <a:spcBef>
                <a:spcPts val="500"/>
              </a:spcBef>
              <a:buFont typeface="Arial" panose="020B0604020202020204" pitchFamily="34" charset="0"/>
              <a:buChar char="•"/>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791772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5"/>
            <a:ext cx="9858042" cy="720807"/>
          </a:xfrm>
          <a:noFill/>
        </p:spPr>
        <p:txBody>
          <a:bodyPr lIns="143407" tIns="89629" rIns="143407" bIns="89629" anchor="t" anchorCtr="0">
            <a:normAutofit/>
          </a:bodyPr>
          <a:lstStyle>
            <a:lvl1pPr>
              <a:defRPr sz="3999" spc="-98" baseline="0">
                <a:solidFill>
                  <a:srgbClr val="00B0F0"/>
                </a:solidFill>
              </a:defRPr>
            </a:lvl1pPr>
          </a:lstStyle>
          <a:p>
            <a:r>
              <a:rPr lang="en-US" dirty="0" smtClean="0"/>
              <a:t>Presentation title</a:t>
            </a:r>
            <a:endParaRPr lang="en-US" dirty="0"/>
          </a:p>
        </p:txBody>
      </p:sp>
      <p:grpSp>
        <p:nvGrpSpPr>
          <p:cNvPr id="28" name="Group 27"/>
          <p:cNvGrpSpPr/>
          <p:nvPr userDrawn="1"/>
        </p:nvGrpSpPr>
        <p:grpSpPr>
          <a:xfrm>
            <a:off x="278498" y="1101811"/>
            <a:ext cx="11616380"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smtClean="0">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8041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169" y="5670380"/>
            <a:ext cx="11650488"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169" y="2084173"/>
            <a:ext cx="11650487"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240686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17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314108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136" y="1612373"/>
            <a:ext cx="10986231"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2742213"/>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382975839"/>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Growth Expectation">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4" name="Text Placeholder 5"/>
          <p:cNvSpPr>
            <a:spLocks noGrp="1"/>
          </p:cNvSpPr>
          <p:nvPr>
            <p:ph type="body" sz="quarter" idx="11" hasCustomPrompt="1"/>
          </p:nvPr>
        </p:nvSpPr>
        <p:spPr>
          <a:xfrm>
            <a:off x="353084" y="1733956"/>
            <a:ext cx="3579458" cy="781742"/>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fill to a primary color</a:t>
            </a:r>
            <a:endParaRPr lang="en-US" dirty="0"/>
          </a:p>
        </p:txBody>
      </p:sp>
      <p:sp>
        <p:nvSpPr>
          <p:cNvPr id="5" name="Text Placeholder 5"/>
          <p:cNvSpPr>
            <a:spLocks noGrp="1"/>
          </p:cNvSpPr>
          <p:nvPr>
            <p:ph type="body" sz="quarter" idx="12" hasCustomPrompt="1"/>
          </p:nvPr>
        </p:nvSpPr>
        <p:spPr>
          <a:xfrm>
            <a:off x="353084" y="2569223"/>
            <a:ext cx="3579458" cy="781742"/>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fill to a primary color</a:t>
            </a:r>
            <a:endParaRPr lang="en-US" dirty="0"/>
          </a:p>
        </p:txBody>
      </p:sp>
    </p:spTree>
    <p:extLst>
      <p:ext uri="{BB962C8B-B14F-4D97-AF65-F5344CB8AC3E}">
        <p14:creationId xmlns:p14="http://schemas.microsoft.com/office/powerpoint/2010/main" val="20641694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asic">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Tree>
    <p:extLst>
      <p:ext uri="{BB962C8B-B14F-4D97-AF65-F5344CB8AC3E}">
        <p14:creationId xmlns:p14="http://schemas.microsoft.com/office/powerpoint/2010/main" val="402585624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Basic">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Tree>
    <p:extLst>
      <p:ext uri="{BB962C8B-B14F-4D97-AF65-F5344CB8AC3E}">
        <p14:creationId xmlns:p14="http://schemas.microsoft.com/office/powerpoint/2010/main" val="363827629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Partners">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5" name="Text Placeholder 4"/>
          <p:cNvSpPr>
            <a:spLocks noGrp="1"/>
          </p:cNvSpPr>
          <p:nvPr>
            <p:ph type="body" sz="quarter" idx="11" hasCustomPrompt="1"/>
          </p:nvPr>
        </p:nvSpPr>
        <p:spPr>
          <a:xfrm>
            <a:off x="228717"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6" name="Text Placeholder 4"/>
          <p:cNvSpPr>
            <a:spLocks noGrp="1"/>
          </p:cNvSpPr>
          <p:nvPr>
            <p:ph type="body" sz="quarter" idx="12" hasCustomPrompt="1"/>
          </p:nvPr>
        </p:nvSpPr>
        <p:spPr>
          <a:xfrm>
            <a:off x="3151953"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7" name="Text Placeholder 4"/>
          <p:cNvSpPr>
            <a:spLocks noGrp="1"/>
          </p:cNvSpPr>
          <p:nvPr>
            <p:ph type="body" sz="quarter" idx="13" hasCustomPrompt="1"/>
          </p:nvPr>
        </p:nvSpPr>
        <p:spPr>
          <a:xfrm>
            <a:off x="6075187"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8" name="Text Placeholder 4"/>
          <p:cNvSpPr>
            <a:spLocks noGrp="1"/>
          </p:cNvSpPr>
          <p:nvPr>
            <p:ph type="body" sz="quarter" idx="14" hasCustomPrompt="1"/>
          </p:nvPr>
        </p:nvSpPr>
        <p:spPr>
          <a:xfrm>
            <a:off x="8998422"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9" name="Text Placeholder 4"/>
          <p:cNvSpPr>
            <a:spLocks noGrp="1"/>
          </p:cNvSpPr>
          <p:nvPr>
            <p:ph type="body" sz="quarter" idx="15" hasCustomPrompt="1"/>
          </p:nvPr>
        </p:nvSpPr>
        <p:spPr>
          <a:xfrm>
            <a:off x="228717" y="2602325"/>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0" name="Text Placeholder 4"/>
          <p:cNvSpPr>
            <a:spLocks noGrp="1"/>
          </p:cNvSpPr>
          <p:nvPr>
            <p:ph type="body" sz="quarter" idx="16" hasCustomPrompt="1"/>
          </p:nvPr>
        </p:nvSpPr>
        <p:spPr>
          <a:xfrm>
            <a:off x="3151953" y="2602325"/>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1" name="Text Placeholder 4"/>
          <p:cNvSpPr>
            <a:spLocks noGrp="1"/>
          </p:cNvSpPr>
          <p:nvPr>
            <p:ph type="body" sz="quarter" idx="17" hasCustomPrompt="1"/>
          </p:nvPr>
        </p:nvSpPr>
        <p:spPr>
          <a:xfrm>
            <a:off x="6075187" y="2602324"/>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2" name="Text Placeholder 4"/>
          <p:cNvSpPr>
            <a:spLocks noGrp="1"/>
          </p:cNvSpPr>
          <p:nvPr>
            <p:ph type="body" sz="quarter" idx="18" hasCustomPrompt="1"/>
          </p:nvPr>
        </p:nvSpPr>
        <p:spPr>
          <a:xfrm>
            <a:off x="8998422" y="2602324"/>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4" name="Content Placeholder 13"/>
          <p:cNvSpPr>
            <a:spLocks noGrp="1"/>
          </p:cNvSpPr>
          <p:nvPr>
            <p:ph sz="quarter" idx="19" hasCustomPrompt="1"/>
          </p:nvPr>
        </p:nvSpPr>
        <p:spPr>
          <a:xfrm>
            <a:off x="0" y="4937262"/>
            <a:ext cx="12188825" cy="1920738"/>
          </a:xfrm>
          <a:prstGeom prst="rect">
            <a:avLst/>
          </a:prstGeom>
        </p:spPr>
        <p:txBody>
          <a:bodyPr tIns="274320" rIns="457200"/>
          <a:lstStyle>
            <a:lvl1pPr marL="0" indent="0" algn="r">
              <a:buNone/>
              <a:defRPr>
                <a:solidFill>
                  <a:schemeClr val="tx2"/>
                </a:solidFill>
              </a:defRPr>
            </a:lvl1pPr>
          </a:lstStyle>
          <a:p>
            <a:pPr lvl="0"/>
            <a:r>
              <a:rPr lang="en-US" dirty="0" smtClean="0"/>
              <a:t>Image</a:t>
            </a:r>
            <a:endParaRPr lang="en-US" dirty="0"/>
          </a:p>
        </p:txBody>
      </p:sp>
    </p:spTree>
    <p:extLst>
      <p:ext uri="{BB962C8B-B14F-4D97-AF65-F5344CB8AC3E}">
        <p14:creationId xmlns:p14="http://schemas.microsoft.com/office/powerpoint/2010/main" val="122223495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2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951364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a:lstStyle/>
          <a:p>
            <a:r>
              <a:rPr lang="en-US" smtClean="0"/>
              <a:t>Click to edit Master title style</a:t>
            </a:r>
            <a:endParaRPr lang="en-US"/>
          </a:p>
        </p:txBody>
      </p:sp>
      <p:sp>
        <p:nvSpPr>
          <p:cNvPr id="5" name="Text Placeholder 4"/>
          <p:cNvSpPr>
            <a:spLocks noGrp="1"/>
          </p:cNvSpPr>
          <p:nvPr>
            <p:ph type="body" sz="quarter" idx="11" hasCustomPrompt="1"/>
          </p:nvPr>
        </p:nvSpPr>
        <p:spPr>
          <a:xfrm>
            <a:off x="228717" y="1537187"/>
            <a:ext cx="560467" cy="1058800"/>
          </a:xfrm>
          <a:prstGeom prst="rect">
            <a:avLst/>
          </a:prstGeom>
        </p:spPr>
        <p:txBody>
          <a:bodyPr lIns="0" tIns="0" rIns="0" bIns="0" anchor="t"/>
          <a:lstStyle>
            <a:lvl1pPr marL="0" indent="0">
              <a:buNone/>
              <a:defRPr sz="8624"/>
            </a:lvl1pPr>
          </a:lstStyle>
          <a:p>
            <a:pPr lvl="0"/>
            <a:r>
              <a:rPr lang="en-US" dirty="0" smtClean="0"/>
              <a:t>1</a:t>
            </a:r>
            <a:endParaRPr lang="en-US" dirty="0"/>
          </a:p>
        </p:txBody>
      </p:sp>
      <p:sp>
        <p:nvSpPr>
          <p:cNvPr id="8" name="Text Placeholder 7"/>
          <p:cNvSpPr>
            <a:spLocks noGrp="1"/>
          </p:cNvSpPr>
          <p:nvPr>
            <p:ph type="body" sz="quarter" idx="12" hasCustomPrompt="1"/>
          </p:nvPr>
        </p:nvSpPr>
        <p:spPr>
          <a:xfrm>
            <a:off x="896191" y="1537838"/>
            <a:ext cx="2929737" cy="1058151"/>
          </a:xfrm>
          <a:prstGeom prst="rect">
            <a:avLst/>
          </a:prstGeom>
        </p:spPr>
        <p:txBody>
          <a:bodyPr tIns="91440">
            <a:noAutofit/>
          </a:bodyPr>
          <a:lstStyle>
            <a:lvl1pPr marL="0" indent="0">
              <a:buNone/>
              <a:defRPr sz="1960" baseline="0"/>
            </a:lvl1pPr>
          </a:lstStyle>
          <a:p>
            <a:pPr lvl="0"/>
            <a:r>
              <a:rPr lang="en-US" dirty="0" smtClean="0"/>
              <a:t>Takes up a proportional area of the slide based on number of similar items </a:t>
            </a:r>
            <a:endParaRPr lang="en-US" dirty="0"/>
          </a:p>
        </p:txBody>
      </p:sp>
      <p:sp>
        <p:nvSpPr>
          <p:cNvPr id="9" name="Text Placeholder 5"/>
          <p:cNvSpPr>
            <a:spLocks noGrp="1"/>
          </p:cNvSpPr>
          <p:nvPr>
            <p:ph type="body" sz="quarter" idx="13" hasCustomPrompt="1"/>
          </p:nvPr>
        </p:nvSpPr>
        <p:spPr>
          <a:xfrm>
            <a:off x="228029" y="2834787"/>
            <a:ext cx="2294250" cy="1150161"/>
          </a:xfrm>
          <a:prstGeom prst="rect">
            <a:avLst/>
          </a:prstGeom>
          <a:solidFill>
            <a:schemeClr val="bg1"/>
          </a:solidFill>
        </p:spPr>
        <p:txBody>
          <a:bodyPr lIns="182880" anchor="ctr"/>
          <a:lstStyle>
            <a:lvl1pPr marL="0" indent="0">
              <a:buNone/>
              <a:defRPr sz="2744"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Fill with primary color</a:t>
            </a:r>
            <a:endParaRPr lang="en-US" dirty="0"/>
          </a:p>
        </p:txBody>
      </p:sp>
      <p:sp>
        <p:nvSpPr>
          <p:cNvPr id="10" name="Text Placeholder 5"/>
          <p:cNvSpPr>
            <a:spLocks noGrp="1"/>
          </p:cNvSpPr>
          <p:nvPr>
            <p:ph type="body" sz="quarter" idx="14" hasCustomPrompt="1"/>
          </p:nvPr>
        </p:nvSpPr>
        <p:spPr>
          <a:xfrm>
            <a:off x="228028" y="4085879"/>
            <a:ext cx="2294250" cy="1150161"/>
          </a:xfrm>
          <a:prstGeom prst="rect">
            <a:avLst/>
          </a:prstGeom>
          <a:solidFill>
            <a:schemeClr val="bg1"/>
          </a:solidFill>
        </p:spPr>
        <p:txBody>
          <a:bodyPr lIns="182880" anchor="ctr"/>
          <a:lstStyle>
            <a:lvl1pPr marL="335981" indent="-335981">
              <a:buNone/>
              <a:defRPr lang="en-US" sz="2744" dirty="0" smtClean="0">
                <a:solidFill>
                  <a:schemeClr val="tx1"/>
                </a:solidFill>
              </a:defRPr>
            </a:lvl1pPr>
          </a:lstStyle>
          <a:p>
            <a:pPr marL="0" lvl="0" indent="0"/>
            <a:r>
              <a:rPr lang="en-US" dirty="0" smtClean="0"/>
              <a:t>Fill with primary color</a:t>
            </a:r>
          </a:p>
        </p:txBody>
      </p:sp>
      <p:sp>
        <p:nvSpPr>
          <p:cNvPr id="11" name="Text Placeholder 5"/>
          <p:cNvSpPr>
            <a:spLocks noGrp="1"/>
          </p:cNvSpPr>
          <p:nvPr>
            <p:ph type="body" sz="quarter" idx="15" hasCustomPrompt="1"/>
          </p:nvPr>
        </p:nvSpPr>
        <p:spPr>
          <a:xfrm>
            <a:off x="228028" y="5336668"/>
            <a:ext cx="2294250" cy="1150161"/>
          </a:xfrm>
          <a:prstGeom prst="rect">
            <a:avLst/>
          </a:prstGeom>
          <a:solidFill>
            <a:schemeClr val="bg1"/>
          </a:solidFill>
        </p:spPr>
        <p:txBody>
          <a:bodyPr lIns="182880" anchor="ctr"/>
          <a:lstStyle>
            <a:lvl1pPr marL="335981" indent="-335981">
              <a:buNone/>
              <a:defRPr lang="en-US" sz="2744" dirty="0" smtClean="0">
                <a:solidFill>
                  <a:schemeClr val="tx1"/>
                </a:solidFill>
              </a:defRPr>
            </a:lvl1pPr>
          </a:lstStyle>
          <a:p>
            <a:pPr marL="0" lvl="0" indent="0"/>
            <a:r>
              <a:rPr lang="en-US" dirty="0" smtClean="0"/>
              <a:t>Fill with primary color</a:t>
            </a:r>
          </a:p>
        </p:txBody>
      </p:sp>
      <p:sp>
        <p:nvSpPr>
          <p:cNvPr id="12" name="Text Placeholder 5"/>
          <p:cNvSpPr>
            <a:spLocks noGrp="1"/>
          </p:cNvSpPr>
          <p:nvPr>
            <p:ph type="body" sz="quarter" idx="16"/>
          </p:nvPr>
        </p:nvSpPr>
        <p:spPr>
          <a:xfrm>
            <a:off x="2619390" y="2834787"/>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
        <p:nvSpPr>
          <p:cNvPr id="13" name="Text Placeholder 5"/>
          <p:cNvSpPr>
            <a:spLocks noGrp="1"/>
          </p:cNvSpPr>
          <p:nvPr>
            <p:ph type="body" sz="quarter" idx="17"/>
          </p:nvPr>
        </p:nvSpPr>
        <p:spPr>
          <a:xfrm>
            <a:off x="2619389" y="4085879"/>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
        <p:nvSpPr>
          <p:cNvPr id="14" name="Text Placeholder 5"/>
          <p:cNvSpPr>
            <a:spLocks noGrp="1"/>
          </p:cNvSpPr>
          <p:nvPr>
            <p:ph type="body" sz="quarter" idx="18"/>
          </p:nvPr>
        </p:nvSpPr>
        <p:spPr>
          <a:xfrm>
            <a:off x="2619389" y="5336668"/>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Tree>
    <p:extLst>
      <p:ext uri="{BB962C8B-B14F-4D97-AF65-F5344CB8AC3E}">
        <p14:creationId xmlns:p14="http://schemas.microsoft.com/office/powerpoint/2010/main" val="420733881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hart 1">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6" name="Text Placeholder 5"/>
          <p:cNvSpPr>
            <a:spLocks noGrp="1"/>
          </p:cNvSpPr>
          <p:nvPr>
            <p:ph type="body" sz="quarter" idx="11" hasCustomPrompt="1"/>
          </p:nvPr>
        </p:nvSpPr>
        <p:spPr>
          <a:xfrm>
            <a:off x="353085" y="1733957"/>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7" name="Text Placeholder 5"/>
          <p:cNvSpPr>
            <a:spLocks noGrp="1"/>
          </p:cNvSpPr>
          <p:nvPr>
            <p:ph type="body" sz="quarter" idx="12" hasCustomPrompt="1"/>
          </p:nvPr>
        </p:nvSpPr>
        <p:spPr>
          <a:xfrm>
            <a:off x="2640742" y="1733957"/>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8" name="Text Placeholder 5"/>
          <p:cNvSpPr>
            <a:spLocks noGrp="1"/>
          </p:cNvSpPr>
          <p:nvPr>
            <p:ph type="body" sz="quarter" idx="13" hasCustomPrompt="1"/>
          </p:nvPr>
        </p:nvSpPr>
        <p:spPr>
          <a:xfrm>
            <a:off x="353085" y="4040452"/>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9" name="Text Placeholder 5"/>
          <p:cNvSpPr>
            <a:spLocks noGrp="1"/>
          </p:cNvSpPr>
          <p:nvPr>
            <p:ph type="body" sz="quarter" idx="14" hasCustomPrompt="1"/>
          </p:nvPr>
        </p:nvSpPr>
        <p:spPr>
          <a:xfrm>
            <a:off x="2640741" y="4040452"/>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13" name="Text Placeholder 5"/>
          <p:cNvSpPr>
            <a:spLocks noGrp="1"/>
          </p:cNvSpPr>
          <p:nvPr>
            <p:ph type="body" sz="quarter" idx="15" hasCustomPrompt="1"/>
          </p:nvPr>
        </p:nvSpPr>
        <p:spPr>
          <a:xfrm>
            <a:off x="5322369" y="1751874"/>
            <a:ext cx="6484432" cy="364406"/>
          </a:xfrm>
          <a:prstGeom prst="rect">
            <a:avLst/>
          </a:prstGeom>
          <a:noFill/>
        </p:spPr>
        <p:txBody>
          <a:bodyPr/>
          <a:lstStyle>
            <a:lvl1pPr marL="0" indent="0">
              <a:buNone/>
              <a:defRPr sz="274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Chart title</a:t>
            </a:r>
            <a:endParaRPr lang="en-US" dirty="0"/>
          </a:p>
        </p:txBody>
      </p:sp>
      <p:sp>
        <p:nvSpPr>
          <p:cNvPr id="14" name="Text Placeholder 5"/>
          <p:cNvSpPr>
            <a:spLocks noGrp="1"/>
          </p:cNvSpPr>
          <p:nvPr>
            <p:ph type="body" sz="quarter" idx="16" hasCustomPrompt="1"/>
          </p:nvPr>
        </p:nvSpPr>
        <p:spPr>
          <a:xfrm>
            <a:off x="5322369" y="2150233"/>
            <a:ext cx="6484432" cy="364406"/>
          </a:xfrm>
          <a:prstGeom prst="rect">
            <a:avLst/>
          </a:prstGeom>
          <a:noFill/>
        </p:spPr>
        <p:txBody>
          <a:bodyPr/>
          <a:lstStyle>
            <a:lvl1pPr marL="0" indent="0">
              <a:buNone/>
              <a:defRPr sz="1568"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a:t>
            </a:r>
            <a:r>
              <a:rPr lang="en-US" dirty="0" err="1" smtClean="0"/>
              <a:t>subheader</a:t>
            </a:r>
            <a:r>
              <a:rPr lang="en-US" dirty="0" smtClean="0"/>
              <a:t> (change to primary color)</a:t>
            </a:r>
            <a:endParaRPr lang="en-US" dirty="0"/>
          </a:p>
        </p:txBody>
      </p:sp>
      <p:sp>
        <p:nvSpPr>
          <p:cNvPr id="15" name="Text Placeholder 5"/>
          <p:cNvSpPr>
            <a:spLocks noGrp="1"/>
          </p:cNvSpPr>
          <p:nvPr>
            <p:ph type="body" sz="quarter" idx="17" hasCustomPrompt="1"/>
          </p:nvPr>
        </p:nvSpPr>
        <p:spPr>
          <a:xfrm>
            <a:off x="5322369" y="2566728"/>
            <a:ext cx="6484432" cy="364406"/>
          </a:xfrm>
          <a:prstGeom prst="rect">
            <a:avLst/>
          </a:prstGeom>
          <a:noFill/>
        </p:spPr>
        <p:txBody>
          <a:bodyPr/>
          <a:lstStyle>
            <a:lvl1pPr marL="0" indent="0">
              <a:buNone/>
              <a:defRPr sz="1372"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body copy</a:t>
            </a:r>
            <a:endParaRPr lang="en-US" dirty="0"/>
          </a:p>
        </p:txBody>
      </p:sp>
      <p:sp>
        <p:nvSpPr>
          <p:cNvPr id="17" name="Content Placeholder 16"/>
          <p:cNvSpPr>
            <a:spLocks noGrp="1"/>
          </p:cNvSpPr>
          <p:nvPr>
            <p:ph sz="quarter" idx="18" hasCustomPrompt="1"/>
          </p:nvPr>
        </p:nvSpPr>
        <p:spPr>
          <a:xfrm>
            <a:off x="5322693" y="2983224"/>
            <a:ext cx="6483384" cy="3345563"/>
          </a:xfrm>
          <a:prstGeom prst="rect">
            <a:avLst/>
          </a:prstGeom>
        </p:spPr>
        <p:txBody>
          <a:bodyPr/>
          <a:lstStyle>
            <a:lvl1pPr marL="0" indent="0">
              <a:buNone/>
              <a:defRPr>
                <a:solidFill>
                  <a:schemeClr val="tx2"/>
                </a:solidFill>
              </a:defRPr>
            </a:lvl1pPr>
          </a:lstStyle>
          <a:p>
            <a:pPr lvl="0"/>
            <a:r>
              <a:rPr lang="en-US" dirty="0" smtClean="0"/>
              <a:t>Chart area</a:t>
            </a:r>
          </a:p>
        </p:txBody>
      </p:sp>
    </p:spTree>
    <p:extLst>
      <p:ext uri="{BB962C8B-B14F-4D97-AF65-F5344CB8AC3E}">
        <p14:creationId xmlns:p14="http://schemas.microsoft.com/office/powerpoint/2010/main" val="3419237145"/>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Why Microsoft - light blue">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solidFill>
                  <a:schemeClr val="bg1"/>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528" baseline="0">
                <a:solidFill>
                  <a:schemeClr val="accent1"/>
                </a:solidFill>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a:t>
            </a:r>
          </a:p>
        </p:txBody>
      </p:sp>
      <p:sp>
        <p:nvSpPr>
          <p:cNvPr id="17" name="Text Placeholder 10"/>
          <p:cNvSpPr>
            <a:spLocks noGrp="1"/>
          </p:cNvSpPr>
          <p:nvPr>
            <p:ph type="body" sz="quarter" idx="11"/>
          </p:nvPr>
        </p:nvSpPr>
        <p:spPr>
          <a:xfrm>
            <a:off x="228717" y="1843691"/>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18" name="Text Placeholder 10"/>
          <p:cNvSpPr>
            <a:spLocks noGrp="1"/>
          </p:cNvSpPr>
          <p:nvPr>
            <p:ph type="body" sz="quarter" idx="12"/>
          </p:nvPr>
        </p:nvSpPr>
        <p:spPr>
          <a:xfrm>
            <a:off x="4067898" y="1843691"/>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19" name="Text Placeholder 10"/>
          <p:cNvSpPr>
            <a:spLocks noGrp="1"/>
          </p:cNvSpPr>
          <p:nvPr>
            <p:ph type="body" sz="quarter" idx="13"/>
          </p:nvPr>
        </p:nvSpPr>
        <p:spPr>
          <a:xfrm>
            <a:off x="7912626" y="1842966"/>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0" name="Text Placeholder 10"/>
          <p:cNvSpPr>
            <a:spLocks noGrp="1"/>
          </p:cNvSpPr>
          <p:nvPr>
            <p:ph type="body" sz="quarter" idx="14"/>
          </p:nvPr>
        </p:nvSpPr>
        <p:spPr>
          <a:xfrm>
            <a:off x="228717" y="2468416"/>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1" name="Text Placeholder 10"/>
          <p:cNvSpPr>
            <a:spLocks noGrp="1"/>
          </p:cNvSpPr>
          <p:nvPr>
            <p:ph type="body" sz="quarter" idx="15"/>
          </p:nvPr>
        </p:nvSpPr>
        <p:spPr>
          <a:xfrm>
            <a:off x="4067898" y="2468416"/>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2" name="Text Placeholder 10"/>
          <p:cNvSpPr>
            <a:spLocks noGrp="1"/>
          </p:cNvSpPr>
          <p:nvPr>
            <p:ph type="body" sz="quarter" idx="16"/>
          </p:nvPr>
        </p:nvSpPr>
        <p:spPr>
          <a:xfrm>
            <a:off x="7912626" y="2467691"/>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Tree>
    <p:extLst>
      <p:ext uri="{BB962C8B-B14F-4D97-AF65-F5344CB8AC3E}">
        <p14:creationId xmlns:p14="http://schemas.microsoft.com/office/powerpoint/2010/main" val="428336515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Chart 2">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lvl1p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353085" y="1733957"/>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7" name="Text Placeholder 5"/>
          <p:cNvSpPr>
            <a:spLocks noGrp="1"/>
          </p:cNvSpPr>
          <p:nvPr>
            <p:ph type="body" sz="quarter" idx="12" hasCustomPrompt="1"/>
          </p:nvPr>
        </p:nvSpPr>
        <p:spPr>
          <a:xfrm>
            <a:off x="2640742" y="1733957"/>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13" name="Text Placeholder 5"/>
          <p:cNvSpPr>
            <a:spLocks noGrp="1"/>
          </p:cNvSpPr>
          <p:nvPr>
            <p:ph type="body" sz="quarter" idx="15" hasCustomPrompt="1"/>
          </p:nvPr>
        </p:nvSpPr>
        <p:spPr>
          <a:xfrm>
            <a:off x="5322369" y="1751874"/>
            <a:ext cx="6484432" cy="364406"/>
          </a:xfrm>
          <a:prstGeom prst="rect">
            <a:avLst/>
          </a:prstGeom>
          <a:noFill/>
        </p:spPr>
        <p:txBody>
          <a:bodyPr/>
          <a:lstStyle>
            <a:lvl1pPr marL="0" indent="0">
              <a:buNone/>
              <a:defRPr sz="274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Chart title</a:t>
            </a:r>
            <a:endParaRPr lang="en-US" dirty="0"/>
          </a:p>
        </p:txBody>
      </p:sp>
      <p:sp>
        <p:nvSpPr>
          <p:cNvPr id="14" name="Text Placeholder 5"/>
          <p:cNvSpPr>
            <a:spLocks noGrp="1"/>
          </p:cNvSpPr>
          <p:nvPr>
            <p:ph type="body" sz="quarter" idx="16" hasCustomPrompt="1"/>
          </p:nvPr>
        </p:nvSpPr>
        <p:spPr>
          <a:xfrm>
            <a:off x="5322369" y="2150233"/>
            <a:ext cx="6484432" cy="364406"/>
          </a:xfrm>
          <a:prstGeom prst="rect">
            <a:avLst/>
          </a:prstGeom>
          <a:noFill/>
        </p:spPr>
        <p:txBody>
          <a:bodyPr/>
          <a:lstStyle>
            <a:lvl1pPr marL="0" indent="0">
              <a:buNone/>
              <a:defRPr sz="1568"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a:t>
            </a:r>
            <a:r>
              <a:rPr lang="en-US" dirty="0" err="1" smtClean="0"/>
              <a:t>subheader</a:t>
            </a:r>
            <a:r>
              <a:rPr lang="en-US" dirty="0" smtClean="0"/>
              <a:t> (change to primary color)</a:t>
            </a:r>
            <a:endParaRPr lang="en-US" dirty="0"/>
          </a:p>
        </p:txBody>
      </p:sp>
      <p:sp>
        <p:nvSpPr>
          <p:cNvPr id="17" name="Content Placeholder 16"/>
          <p:cNvSpPr>
            <a:spLocks noGrp="1"/>
          </p:cNvSpPr>
          <p:nvPr>
            <p:ph sz="quarter" idx="18" hasCustomPrompt="1"/>
          </p:nvPr>
        </p:nvSpPr>
        <p:spPr>
          <a:xfrm>
            <a:off x="5322693" y="2548593"/>
            <a:ext cx="6483384" cy="3780192"/>
          </a:xfrm>
          <a:prstGeom prst="rect">
            <a:avLst/>
          </a:prstGeom>
        </p:spPr>
        <p:txBody>
          <a:bodyPr/>
          <a:lstStyle>
            <a:lvl1pPr marL="0" indent="0">
              <a:buNone/>
              <a:defRPr>
                <a:solidFill>
                  <a:schemeClr val="tx2"/>
                </a:solidFill>
              </a:defRPr>
            </a:lvl1pPr>
          </a:lstStyle>
          <a:p>
            <a:pPr lvl="0"/>
            <a:r>
              <a:rPr lang="en-US" dirty="0" smtClean="0"/>
              <a:t>Chart area</a:t>
            </a:r>
          </a:p>
        </p:txBody>
      </p:sp>
    </p:spTree>
    <p:extLst>
      <p:ext uri="{BB962C8B-B14F-4D97-AF65-F5344CB8AC3E}">
        <p14:creationId xmlns:p14="http://schemas.microsoft.com/office/powerpoint/2010/main" val="80354595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grpSp>
        <p:nvGrpSpPr>
          <p:cNvPr id="28" name="Group 27"/>
          <p:cNvGrpSpPr/>
          <p:nvPr userDrawn="1"/>
        </p:nvGrpSpPr>
        <p:grpSpPr>
          <a:xfrm>
            <a:off x="278498" y="1101809"/>
            <a:ext cx="11616380"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7634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369805"/>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850841"/>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88203" cy="6858623"/>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096" y="470067"/>
            <a:ext cx="1523509" cy="326488"/>
          </a:xfrm>
          <a:prstGeom prst="rect">
            <a:avLst/>
          </a:prstGeom>
        </p:spPr>
      </p:pic>
      <p:grpSp>
        <p:nvGrpSpPr>
          <p:cNvPr id="10" name="Group 9"/>
          <p:cNvGrpSpPr/>
          <p:nvPr userDrawn="1"/>
        </p:nvGrpSpPr>
        <p:grpSpPr bwMode="gray">
          <a:xfrm>
            <a:off x="269169" y="2084172"/>
            <a:ext cx="4480957" cy="4482760"/>
            <a:chOff x="274638" y="2125663"/>
            <a:chExt cx="4572000" cy="4572000"/>
          </a:xfrm>
        </p:grpSpPr>
        <p:sp>
          <p:nvSpPr>
            <p:cNvPr id="4" name="Rectangle 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77295" y="2857189"/>
              <a:ext cx="3590428" cy="3657600"/>
            </a:xfrm>
            <a:prstGeom prst="rect">
              <a:avLst/>
            </a:prstGeom>
          </p:spPr>
        </p:pic>
      </p:grpSp>
    </p:spTree>
    <p:extLst>
      <p:ext uri="{BB962C8B-B14F-4D97-AF65-F5344CB8AC3E}">
        <p14:creationId xmlns:p14="http://schemas.microsoft.com/office/powerpoint/2010/main" val="24926867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88203" cy="6858623"/>
          </a:xfrm>
          <a:prstGeom prst="rect">
            <a:avLst/>
          </a:prstGeom>
        </p:spPr>
      </p:pic>
      <p:sp>
        <p:nvSpPr>
          <p:cNvPr id="18" name="Rectangle 17"/>
          <p:cNvSpPr/>
          <p:nvPr userDrawn="1"/>
        </p:nvSpPr>
        <p:spPr bwMode="gray">
          <a:xfrm>
            <a:off x="5646317" y="2995667"/>
            <a:ext cx="6273340" cy="358620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5644761"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5646317" y="5042797"/>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218723" y="473036"/>
            <a:ext cx="1522007" cy="326167"/>
          </a:xfrm>
          <a:prstGeom prst="rect">
            <a:avLst/>
          </a:prstGeom>
        </p:spPr>
      </p:pic>
      <p:grpSp>
        <p:nvGrpSpPr>
          <p:cNvPr id="4" name="Group 3"/>
          <p:cNvGrpSpPr/>
          <p:nvPr userDrawn="1"/>
        </p:nvGrpSpPr>
        <p:grpSpPr bwMode="gray">
          <a:xfrm>
            <a:off x="2955409" y="3892219"/>
            <a:ext cx="2688574" cy="2689656"/>
            <a:chOff x="274638" y="2125663"/>
            <a:chExt cx="4572000" cy="4572000"/>
          </a:xfrm>
        </p:grpSpPr>
        <p:sp>
          <p:nvSpPr>
            <p:cNvPr id="14" name="Rectangle 1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619216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169" y="2084173"/>
            <a:ext cx="7167265" cy="2696723"/>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bwMode="white">
          <a:xfrm>
            <a:off x="270302" y="4773829"/>
            <a:ext cx="716839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21264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1"/>
            <a:ext cx="2742486" cy="365125"/>
          </a:xfrm>
          <a:prstGeom prst="rect">
            <a:avLst/>
          </a:prstGeom>
        </p:spPr>
        <p:txBody>
          <a:bodyPr/>
          <a:lstStyle/>
          <a:p>
            <a:fld id="{5FB017CC-1A77-49D7-B7EA-9B3A9722F5C7}" type="datetimeFigureOut">
              <a:rPr lang="en-US" smtClean="0"/>
              <a:t>7/24/2014</a:t>
            </a:fld>
            <a:endParaRPr lang="en-US"/>
          </a:p>
        </p:txBody>
      </p:sp>
      <p:sp>
        <p:nvSpPr>
          <p:cNvPr id="3" name="Footer Placeholder 2"/>
          <p:cNvSpPr>
            <a:spLocks noGrp="1"/>
          </p:cNvSpPr>
          <p:nvPr>
            <p:ph type="ftr" sz="quarter" idx="11"/>
          </p:nvPr>
        </p:nvSpPr>
        <p:spPr>
          <a:xfrm>
            <a:off x="4037549" y="6356351"/>
            <a:ext cx="4113728"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08357" y="6356351"/>
            <a:ext cx="2742486" cy="365125"/>
          </a:xfrm>
          <a:prstGeom prst="rect">
            <a:avLst/>
          </a:prstGeom>
        </p:spPr>
        <p:txBody>
          <a:bodyPr/>
          <a:lstStyle/>
          <a:p>
            <a:fld id="{31ACB92F-976F-4790-8F56-390EBAC9F625}" type="slidenum">
              <a:rPr lang="en-US" smtClean="0"/>
              <a:t>‹#›</a:t>
            </a:fld>
            <a:endParaRPr lang="en-US"/>
          </a:p>
        </p:txBody>
      </p:sp>
    </p:spTree>
    <p:extLst>
      <p:ext uri="{BB962C8B-B14F-4D97-AF65-F5344CB8AC3E}">
        <p14:creationId xmlns:p14="http://schemas.microsoft.com/office/powerpoint/2010/main" val="14026952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170" y="2084173"/>
            <a:ext cx="7169530" cy="2697988"/>
          </a:xfrm>
          <a:noFill/>
        </p:spPr>
        <p:txBody>
          <a:bodyPr tIns="91440" bIns="91440" anchor="t" anchorCtr="0"/>
          <a:lstStyle>
            <a:lvl1pPr>
              <a:defRPr sz="7057" spc="-98" baseline="0">
                <a:gradFill>
                  <a:gsLst>
                    <a:gs pos="75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5160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81032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73053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220597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687711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443624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50883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787215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093264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778365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2.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34" Type="http://schemas.openxmlformats.org/officeDocument/2006/relationships/image" Target="../media/image5.png"/><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theme" Target="../theme/theme3.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theme" Target="../theme/theme5.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image" Target="../media/image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5" Type="http://schemas.openxmlformats.org/officeDocument/2006/relationships/slideLayout" Target="../slideLayouts/slideLayout80.xml"/><Relationship Id="rId4" Type="http://schemas.openxmlformats.org/officeDocument/2006/relationships/slideLayout" Target="../slideLayouts/slideLayout79.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slideLayout" Target="../slideLayouts/slideLayout85.xml"/><Relationship Id="rId1" Type="http://schemas.openxmlformats.org/officeDocument/2006/relationships/slideLayout" Target="../slideLayouts/slideLayout8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image" Target="../media/image11.png"/><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theme" Target="../theme/theme8.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857" y="291102"/>
            <a:ext cx="11652805" cy="899665"/>
          </a:xfrm>
          <a:prstGeom prst="rect">
            <a:avLst/>
          </a:prstGeom>
        </p:spPr>
        <p:txBody>
          <a:bodyPr vert="horz" wrap="square" lIns="143407" tIns="89629" rIns="143407" bIns="89629"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210795"/>
          </a:xfrm>
          <a:prstGeom prst="rect">
            <a:avLst/>
          </a:prstGeom>
        </p:spPr>
        <p:txBody>
          <a:bodyPr vert="horz" wrap="square" lIns="143407" tIns="89629" rIns="143407" bIns="896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62" r:id="rId2"/>
    <p:sldLayoutId id="2147484185" r:id="rId3"/>
    <p:sldLayoutId id="2147484186" r:id="rId4"/>
    <p:sldLayoutId id="2147484086" r:id="rId5"/>
    <p:sldLayoutId id="2147484262" r:id="rId6"/>
    <p:sldLayoutId id="2147484342" r:id="rId7"/>
    <p:sldLayoutId id="2147484343" r:id="rId8"/>
    <p:sldLayoutId id="2147484829" r:id="rId9"/>
    <p:sldLayoutId id="2147484848" r:id="rId10"/>
    <p:sldLayoutId id="2147484883" r:id="rId11"/>
    <p:sldLayoutId id="2147484884" r:id="rId12"/>
    <p:sldLayoutId id="2147484885" r:id="rId13"/>
    <p:sldLayoutId id="2147484887" r:id="rId14"/>
    <p:sldLayoutId id="2147484888" r:id="rId15"/>
  </p:sldLayoutIdLst>
  <p:transition>
    <p:fade/>
  </p:transition>
  <p:timing>
    <p:tnLst>
      <p:par>
        <p:cTn id="1" dur="indefinite" restart="never" nodeType="tmRoot"/>
      </p:par>
    </p:tnLst>
  </p:timing>
  <p:hf hdr="0" ftr="0" dt="0"/>
  <p:txStyles>
    <p:title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3310120242"/>
      </p:ext>
    </p:extLst>
  </p:cSld>
  <p:clrMap bg1="lt1" tx1="dk1" bg2="lt2" tx2="dk2" accent1="accent1" accent2="accent2" accent3="accent3" accent4="accent4" accent5="accent5" accent6="accent6" hlink="hlink" folHlink="folHlink"/>
  <p:sldLayoutIdLst>
    <p:sldLayoutId id="2147484353" r:id="rId1"/>
    <p:sldLayoutId id="2147484208" r:id="rId2"/>
    <p:sldLayoutId id="2147484209" r:id="rId3"/>
    <p:sldLayoutId id="2147484749" r:id="rId4"/>
    <p:sldLayoutId id="2147484882" r:id="rId5"/>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20657270"/>
      </p:ext>
    </p:extLst>
  </p:cSld>
  <p:clrMap bg1="lt1" tx1="dk1" bg2="lt2" tx2="dk2" accent1="accent1" accent2="accent2" accent3="accent3" accent4="accent4" accent5="accent5" accent6="accent6" hlink="hlink" folHlink="folHlink"/>
  <p:sldLayoutIdLst>
    <p:sldLayoutId id="2147484717" r:id="rId1"/>
    <p:sldLayoutId id="2147484718" r:id="rId2"/>
    <p:sldLayoutId id="2147484719" r:id="rId3"/>
    <p:sldLayoutId id="2147484720" r:id="rId4"/>
    <p:sldLayoutId id="2147484721" r:id="rId5"/>
    <p:sldLayoutId id="2147484722" r:id="rId6"/>
    <p:sldLayoutId id="2147484723" r:id="rId7"/>
    <p:sldLayoutId id="2147484724" r:id="rId8"/>
    <p:sldLayoutId id="2147484725" r:id="rId9"/>
    <p:sldLayoutId id="2147484726" r:id="rId10"/>
    <p:sldLayoutId id="2147484727" r:id="rId11"/>
    <p:sldLayoutId id="2147484728" r:id="rId12"/>
    <p:sldLayoutId id="2147484729" r:id="rId13"/>
    <p:sldLayoutId id="2147484730" r:id="rId14"/>
    <p:sldLayoutId id="2147484731" r:id="rId15"/>
    <p:sldLayoutId id="2147484732" r:id="rId16"/>
    <p:sldLayoutId id="2147484733" r:id="rId17"/>
    <p:sldLayoutId id="2147484734" r:id="rId18"/>
    <p:sldLayoutId id="2147484735" r:id="rId19"/>
    <p:sldLayoutId id="2147484736" r:id="rId20"/>
    <p:sldLayoutId id="2147484737" r:id="rId21"/>
    <p:sldLayoutId id="2147484738" r:id="rId22"/>
    <p:sldLayoutId id="2147484739" r:id="rId23"/>
    <p:sldLayoutId id="2147484740" r:id="rId24"/>
    <p:sldLayoutId id="2147484741" r:id="rId25"/>
    <p:sldLayoutId id="2147484742" r:id="rId26"/>
    <p:sldLayoutId id="2147484743" r:id="rId27"/>
    <p:sldLayoutId id="2147484744" r:id="rId28"/>
    <p:sldLayoutId id="2147484745" r:id="rId29"/>
    <p:sldLayoutId id="2147484746" r:id="rId30"/>
    <p:sldLayoutId id="2147484747" r:id="rId31"/>
    <p:sldLayoutId id="2147484748"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398624939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2" cstate="print">
            <a:extLst>
              <a:ext uri="{28A0092B-C50C-407E-A947-70E740481C1C}">
                <a14:useLocalDpi xmlns:a14="http://schemas.microsoft.com/office/drawing/2010/main" val="0"/>
              </a:ext>
            </a:extLst>
          </a:blip>
          <a:srcRect r="3957" b="4063"/>
          <a:stretch/>
        </p:blipFill>
        <p:spPr>
          <a:xfrm>
            <a:off x="10944" y="973"/>
            <a:ext cx="12166937" cy="6857027"/>
          </a:xfrm>
          <a:prstGeom prst="rect">
            <a:avLst/>
          </a:prstGeom>
        </p:spPr>
      </p:pic>
      <p:sp>
        <p:nvSpPr>
          <p:cNvPr id="2" name="Title Placeholder 1"/>
          <p:cNvSpPr>
            <a:spLocks noGrp="1"/>
          </p:cNvSpPr>
          <p:nvPr>
            <p:ph type="title"/>
          </p:nvPr>
        </p:nvSpPr>
        <p:spPr>
          <a:xfrm>
            <a:off x="560652" y="342355"/>
            <a:ext cx="11076937"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652" y="1482812"/>
            <a:ext cx="11076937"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5103" y="6274159"/>
            <a:ext cx="2742486"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4126"/>
            <a:fld id="{0D099E2A-118A-4377-8F98-2DF40BCBA9FE}" type="slidenum">
              <a:rPr lang="en-US" smtClean="0"/>
              <a:pPr defTabSz="914126"/>
              <a:t>‹#›</a:t>
            </a:fld>
            <a:endParaRPr lang="en-US"/>
          </a:p>
        </p:txBody>
      </p:sp>
    </p:spTree>
    <p:extLst>
      <p:ext uri="{BB962C8B-B14F-4D97-AF65-F5344CB8AC3E}">
        <p14:creationId xmlns:p14="http://schemas.microsoft.com/office/powerpoint/2010/main" val="3581986451"/>
      </p:ext>
    </p:extLst>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2" r:id="rId6"/>
    <p:sldLayoutId id="2147484803" r:id="rId7"/>
    <p:sldLayoutId id="2147484804" r:id="rId8"/>
    <p:sldLayoutId id="2147484805" r:id="rId9"/>
    <p:sldLayoutId id="2147484806" r:id="rId10"/>
    <p:sldLayoutId id="2147484807" r:id="rId11"/>
    <p:sldLayoutId id="2147484808" r:id="rId12"/>
    <p:sldLayoutId id="2147484809" r:id="rId13"/>
    <p:sldLayoutId id="2147484810" r:id="rId14"/>
    <p:sldLayoutId id="2147484811" r:id="rId15"/>
    <p:sldLayoutId id="2147484812" r:id="rId16"/>
    <p:sldLayoutId id="2147484813" r:id="rId17"/>
    <p:sldLayoutId id="2147484880" r:id="rId18"/>
    <p:sldLayoutId id="2147484881" r:id="rId19"/>
    <p:sldLayoutId id="2147484886" r:id="rId20"/>
  </p:sldLayoutIdLst>
  <p:timing>
    <p:tnLst>
      <p:par>
        <p:cTn id="1" dur="indefinite" restart="never" nodeType="tmRoot"/>
      </p:par>
    </p:tnLst>
  </p:timing>
  <p:hf hdr="0" ftr="0" dt="0"/>
  <p:txStyles>
    <p:titleStyle>
      <a:lvl1pPr algn="l" defTabSz="914126" rtl="0" eaLnBrk="1" latinLnBrk="0" hangingPunct="1">
        <a:lnSpc>
          <a:spcPct val="90000"/>
        </a:lnSpc>
        <a:spcBef>
          <a:spcPct val="0"/>
        </a:spcBef>
        <a:buNone/>
        <a:defRPr sz="5398"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28031" y="227852"/>
            <a:ext cx="10511578" cy="648997"/>
          </a:xfrm>
          <a:prstGeom prst="rect">
            <a:avLst/>
          </a:prstGeom>
        </p:spPr>
        <p:txBody>
          <a:bodyPr vert="horz" lIns="91440" tIns="45720" rIns="91440" bIns="45720" rtlCol="0" anchor="t">
            <a:noAutofit/>
          </a:bodyPr>
          <a:lstStyle/>
          <a:p>
            <a:r>
              <a:rPr lang="en-US" smtClean="0"/>
              <a:t>Click to edit Master title style</a:t>
            </a:r>
            <a:endParaRPr lang="en-US"/>
          </a:p>
        </p:txBody>
      </p:sp>
    </p:spTree>
    <p:extLst>
      <p:ext uri="{BB962C8B-B14F-4D97-AF65-F5344CB8AC3E}">
        <p14:creationId xmlns:p14="http://schemas.microsoft.com/office/powerpoint/2010/main" val="2413740079"/>
      </p:ext>
    </p:extLst>
  </p:cSld>
  <p:clrMap bg1="dk1" tx1="lt1" bg2="dk2" tx2="lt2" accent1="accent1" accent2="accent2" accent3="accent3" accent4="accent4" accent5="accent5" accent6="accent6" hlink="hlink" folHlink="folHlink"/>
  <p:sldLayoutIdLst>
    <p:sldLayoutId id="2147484817" r:id="rId1"/>
    <p:sldLayoutId id="2147484818" r:id="rId2"/>
    <p:sldLayoutId id="2147484819" r:id="rId3"/>
    <p:sldLayoutId id="2147484820" r:id="rId4"/>
    <p:sldLayoutId id="2147484821" r:id="rId5"/>
    <p:sldLayoutId id="2147484822" r:id="rId6"/>
    <p:sldLayoutId id="2147484823" r:id="rId7"/>
    <p:sldLayoutId id="2147484824" r:id="rId8"/>
  </p:sldLayoutIdLst>
  <p:transition>
    <p:fade/>
  </p:transition>
  <p:timing>
    <p:tnLst>
      <p:par>
        <p:cTn id="1" dur="indefinite" restart="never" nodeType="tmRoot"/>
      </p:par>
    </p:tnLst>
  </p:timing>
  <p:txStyles>
    <p:titleStyle>
      <a:lvl1pPr algn="l" defTabSz="913921" rtl="0" eaLnBrk="1" latinLnBrk="0" hangingPunct="1">
        <a:lnSpc>
          <a:spcPct val="90000"/>
        </a:lnSpc>
        <a:spcBef>
          <a:spcPct val="0"/>
        </a:spcBef>
        <a:buNone/>
        <a:defRPr lang="en-US" sz="4704" b="0" kern="1200" cap="none" spc="-100" baseline="0" dirty="0" smtClean="0">
          <a:ln w="3175">
            <a:noFill/>
          </a:ln>
          <a:solidFill>
            <a:schemeClr val="bg1"/>
          </a:solidFill>
          <a:effectLst/>
          <a:latin typeface="+mj-lt"/>
          <a:ea typeface="+mn-ea"/>
          <a:cs typeface="Segoe UI" pitchFamily="34" charset="0"/>
        </a:defRPr>
      </a:lvl1pPr>
    </p:titleStyle>
    <p:bodyStyle>
      <a:lvl1pPr marL="335981" marR="0" indent="-335981" algn="l" defTabSz="91392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solidFill>
            <a:schemeClr val="bg1"/>
          </a:solidFill>
          <a:latin typeface="+mj-lt"/>
          <a:ea typeface="+mn-ea"/>
          <a:cs typeface="+mn-cs"/>
        </a:defRPr>
      </a:lvl1pPr>
      <a:lvl2pPr marL="572411" marR="0" indent="-236430" algn="l" defTabSz="9139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bg1"/>
          </a:solidFill>
          <a:latin typeface="+mn-lt"/>
          <a:ea typeface="+mn-ea"/>
          <a:cs typeface="+mn-cs"/>
        </a:defRPr>
      </a:lvl2pPr>
      <a:lvl3pPr marL="783956"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bg1"/>
          </a:solidFill>
          <a:latin typeface="+mn-lt"/>
          <a:ea typeface="+mn-ea"/>
          <a:cs typeface="+mn-cs"/>
        </a:defRPr>
      </a:lvl3pPr>
      <a:lvl4pPr marL="1007944"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bg1"/>
          </a:solidFill>
          <a:latin typeface="+mn-lt"/>
          <a:ea typeface="+mn-ea"/>
          <a:cs typeface="+mn-cs"/>
        </a:defRPr>
      </a:lvl4pPr>
      <a:lvl5pPr marL="1231930"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bg1"/>
          </a:solidFill>
          <a:latin typeface="+mn-lt"/>
          <a:ea typeface="+mn-ea"/>
          <a:cs typeface="+mn-cs"/>
        </a:defRPr>
      </a:lvl5pPr>
      <a:lvl6pPr marL="2513281"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43"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205"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64"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21" rtl="0" eaLnBrk="1" latinLnBrk="0" hangingPunct="1">
        <a:defRPr sz="1764" kern="1200">
          <a:solidFill>
            <a:schemeClr val="tx1"/>
          </a:solidFill>
          <a:latin typeface="+mn-lt"/>
          <a:ea typeface="+mn-ea"/>
          <a:cs typeface="+mn-cs"/>
        </a:defRPr>
      </a:lvl1pPr>
      <a:lvl2pPr marL="456960" algn="l" defTabSz="913921" rtl="0" eaLnBrk="1" latinLnBrk="0" hangingPunct="1">
        <a:defRPr sz="1764" kern="1200">
          <a:solidFill>
            <a:schemeClr val="tx1"/>
          </a:solidFill>
          <a:latin typeface="+mn-lt"/>
          <a:ea typeface="+mn-ea"/>
          <a:cs typeface="+mn-cs"/>
        </a:defRPr>
      </a:lvl2pPr>
      <a:lvl3pPr marL="913921" algn="l" defTabSz="913921" rtl="0" eaLnBrk="1" latinLnBrk="0" hangingPunct="1">
        <a:defRPr sz="1764" kern="1200">
          <a:solidFill>
            <a:schemeClr val="tx1"/>
          </a:solidFill>
          <a:latin typeface="+mn-lt"/>
          <a:ea typeface="+mn-ea"/>
          <a:cs typeface="+mn-cs"/>
        </a:defRPr>
      </a:lvl3pPr>
      <a:lvl4pPr marL="1370881" algn="l" defTabSz="913921" rtl="0" eaLnBrk="1" latinLnBrk="0" hangingPunct="1">
        <a:defRPr sz="1764" kern="1200">
          <a:solidFill>
            <a:schemeClr val="tx1"/>
          </a:solidFill>
          <a:latin typeface="+mn-lt"/>
          <a:ea typeface="+mn-ea"/>
          <a:cs typeface="+mn-cs"/>
        </a:defRPr>
      </a:lvl4pPr>
      <a:lvl5pPr marL="1827841" algn="l" defTabSz="913921" rtl="0" eaLnBrk="1" latinLnBrk="0" hangingPunct="1">
        <a:defRPr sz="1764" kern="1200">
          <a:solidFill>
            <a:schemeClr val="tx1"/>
          </a:solidFill>
          <a:latin typeface="+mn-lt"/>
          <a:ea typeface="+mn-ea"/>
          <a:cs typeface="+mn-cs"/>
        </a:defRPr>
      </a:lvl5pPr>
      <a:lvl6pPr marL="2284802" algn="l" defTabSz="913921" rtl="0" eaLnBrk="1" latinLnBrk="0" hangingPunct="1">
        <a:defRPr sz="1764" kern="1200">
          <a:solidFill>
            <a:schemeClr val="tx1"/>
          </a:solidFill>
          <a:latin typeface="+mn-lt"/>
          <a:ea typeface="+mn-ea"/>
          <a:cs typeface="+mn-cs"/>
        </a:defRPr>
      </a:lvl6pPr>
      <a:lvl7pPr marL="2741762" algn="l" defTabSz="913921" rtl="0" eaLnBrk="1" latinLnBrk="0" hangingPunct="1">
        <a:defRPr sz="1764" kern="1200">
          <a:solidFill>
            <a:schemeClr val="tx1"/>
          </a:solidFill>
          <a:latin typeface="+mn-lt"/>
          <a:ea typeface="+mn-ea"/>
          <a:cs typeface="+mn-cs"/>
        </a:defRPr>
      </a:lvl7pPr>
      <a:lvl8pPr marL="3198723" algn="l" defTabSz="913921" rtl="0" eaLnBrk="1" latinLnBrk="0" hangingPunct="1">
        <a:defRPr sz="1764" kern="1200">
          <a:solidFill>
            <a:schemeClr val="tx1"/>
          </a:solidFill>
          <a:latin typeface="+mn-lt"/>
          <a:ea typeface="+mn-ea"/>
          <a:cs typeface="+mn-cs"/>
        </a:defRPr>
      </a:lvl8pPr>
      <a:lvl9pPr marL="3655685" algn="l" defTabSz="91392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265346187"/>
      </p:ext>
    </p:extLst>
  </p:cSld>
  <p:clrMap bg1="lt1" tx1="dk1" bg2="lt2" tx2="dk2" accent1="accent1" accent2="accent2" accent3="accent3" accent4="accent4" accent5="accent5" accent6="accent6" hlink="hlink" folHlink="folHlink"/>
  <p:sldLayoutIdLst>
    <p:sldLayoutId id="2147484826" r:id="rId1"/>
    <p:sldLayoutId id="2147484827" r:id="rId2"/>
    <p:sldLayoutId id="2147484828" r:id="rId3"/>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76.emf"/></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79.emf"/><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82.emf"/><Relationship Id="rId4" Type="http://schemas.openxmlformats.org/officeDocument/2006/relationships/image" Target="../media/image81.emf"/></Relationships>
</file>

<file path=ppt/slides/_rels/slide13.xml.rels><?xml version="1.0" encoding="UTF-8" standalone="yes"?>
<Relationships xmlns="http://schemas.openxmlformats.org/package/2006/relationships"><Relationship Id="rId13" Type="http://schemas.openxmlformats.org/officeDocument/2006/relationships/image" Target="../media/image91.png"/><Relationship Id="rId18" Type="http://schemas.openxmlformats.org/officeDocument/2006/relationships/image" Target="../media/image34.png"/><Relationship Id="rId26" Type="http://schemas.openxmlformats.org/officeDocument/2006/relationships/image" Target="../media/image103.png"/><Relationship Id="rId39" Type="http://schemas.openxmlformats.org/officeDocument/2006/relationships/image" Target="../media/image116.gif"/><Relationship Id="rId21" Type="http://schemas.openxmlformats.org/officeDocument/2006/relationships/image" Target="../media/image98.png"/><Relationship Id="rId34" Type="http://schemas.openxmlformats.org/officeDocument/2006/relationships/image" Target="../media/image111.png"/><Relationship Id="rId42" Type="http://schemas.openxmlformats.org/officeDocument/2006/relationships/image" Target="../media/image118.jpeg"/><Relationship Id="rId47" Type="http://schemas.openxmlformats.org/officeDocument/2006/relationships/image" Target="../media/image122.png"/><Relationship Id="rId50" Type="http://schemas.openxmlformats.org/officeDocument/2006/relationships/image" Target="../media/image125.png"/><Relationship Id="rId55" Type="http://schemas.openxmlformats.org/officeDocument/2006/relationships/image" Target="../media/image130.png"/><Relationship Id="rId63" Type="http://schemas.openxmlformats.org/officeDocument/2006/relationships/image" Target="../media/image136.png"/><Relationship Id="rId68" Type="http://schemas.openxmlformats.org/officeDocument/2006/relationships/image" Target="../media/image140.png"/><Relationship Id="rId76" Type="http://schemas.openxmlformats.org/officeDocument/2006/relationships/image" Target="../media/image148.png"/><Relationship Id="rId7" Type="http://schemas.openxmlformats.org/officeDocument/2006/relationships/image" Target="../media/image87.png"/><Relationship Id="rId71" Type="http://schemas.openxmlformats.org/officeDocument/2006/relationships/image" Target="../media/image143.png"/><Relationship Id="rId2" Type="http://schemas.openxmlformats.org/officeDocument/2006/relationships/image" Target="../media/image83.png"/><Relationship Id="rId16" Type="http://schemas.openxmlformats.org/officeDocument/2006/relationships/image" Target="../media/image94.png"/><Relationship Id="rId29" Type="http://schemas.openxmlformats.org/officeDocument/2006/relationships/image" Target="../media/image106.png"/><Relationship Id="rId11" Type="http://schemas.openxmlformats.org/officeDocument/2006/relationships/image" Target="../media/image89.jpe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45" Type="http://schemas.openxmlformats.org/officeDocument/2006/relationships/image" Target="../media/image120.png"/><Relationship Id="rId53" Type="http://schemas.openxmlformats.org/officeDocument/2006/relationships/image" Target="../media/image128.png"/><Relationship Id="rId58" Type="http://schemas.openxmlformats.org/officeDocument/2006/relationships/image" Target="../media/image31.png"/><Relationship Id="rId66" Type="http://schemas.openxmlformats.org/officeDocument/2006/relationships/image" Target="../media/image139.jpeg"/><Relationship Id="rId74" Type="http://schemas.openxmlformats.org/officeDocument/2006/relationships/image" Target="../media/image146.jpeg"/><Relationship Id="rId79" Type="http://schemas.openxmlformats.org/officeDocument/2006/relationships/image" Target="../media/image151.jpeg"/><Relationship Id="rId5" Type="http://schemas.openxmlformats.org/officeDocument/2006/relationships/image" Target="../media/image85.png"/><Relationship Id="rId61" Type="http://schemas.openxmlformats.org/officeDocument/2006/relationships/image" Target="../media/image134.png"/><Relationship Id="rId82" Type="http://schemas.openxmlformats.org/officeDocument/2006/relationships/image" Target="../media/image154.png"/><Relationship Id="rId10" Type="http://schemas.openxmlformats.org/officeDocument/2006/relationships/image" Target="../media/image28.png"/><Relationship Id="rId19" Type="http://schemas.openxmlformats.org/officeDocument/2006/relationships/image" Target="../media/image96.png"/><Relationship Id="rId31" Type="http://schemas.openxmlformats.org/officeDocument/2006/relationships/image" Target="../media/image108.png"/><Relationship Id="rId44" Type="http://schemas.openxmlformats.org/officeDocument/2006/relationships/image" Target="../media/image35.png"/><Relationship Id="rId52" Type="http://schemas.openxmlformats.org/officeDocument/2006/relationships/image" Target="../media/image127.png"/><Relationship Id="rId60" Type="http://schemas.openxmlformats.org/officeDocument/2006/relationships/image" Target="../media/image32.png"/><Relationship Id="rId65" Type="http://schemas.openxmlformats.org/officeDocument/2006/relationships/image" Target="../media/image138.png"/><Relationship Id="rId73" Type="http://schemas.openxmlformats.org/officeDocument/2006/relationships/image" Target="../media/image145.png"/><Relationship Id="rId78" Type="http://schemas.openxmlformats.org/officeDocument/2006/relationships/image" Target="../media/image150.png"/><Relationship Id="rId81" Type="http://schemas.openxmlformats.org/officeDocument/2006/relationships/image" Target="../media/image153.png"/><Relationship Id="rId4" Type="http://schemas.openxmlformats.org/officeDocument/2006/relationships/image" Target="../media/image27.png"/><Relationship Id="rId9" Type="http://schemas.openxmlformats.org/officeDocument/2006/relationships/image" Target="../media/image88.png"/><Relationship Id="rId14" Type="http://schemas.openxmlformats.org/officeDocument/2006/relationships/image" Target="../media/image92.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19.png"/><Relationship Id="rId48" Type="http://schemas.openxmlformats.org/officeDocument/2006/relationships/image" Target="../media/image123.png"/><Relationship Id="rId56" Type="http://schemas.openxmlformats.org/officeDocument/2006/relationships/image" Target="../media/image131.png"/><Relationship Id="rId64" Type="http://schemas.openxmlformats.org/officeDocument/2006/relationships/image" Target="../media/image137.png"/><Relationship Id="rId69" Type="http://schemas.openxmlformats.org/officeDocument/2006/relationships/image" Target="../media/image141.png"/><Relationship Id="rId77" Type="http://schemas.openxmlformats.org/officeDocument/2006/relationships/image" Target="../media/image149.jpg"/><Relationship Id="rId8" Type="http://schemas.openxmlformats.org/officeDocument/2006/relationships/image" Target="../media/image30.jpeg"/><Relationship Id="rId51" Type="http://schemas.openxmlformats.org/officeDocument/2006/relationships/image" Target="../media/image126.png"/><Relationship Id="rId72" Type="http://schemas.openxmlformats.org/officeDocument/2006/relationships/image" Target="../media/image144.jpg"/><Relationship Id="rId80" Type="http://schemas.openxmlformats.org/officeDocument/2006/relationships/image" Target="../media/image152.wmf"/><Relationship Id="rId3" Type="http://schemas.openxmlformats.org/officeDocument/2006/relationships/image" Target="../media/image84.png"/><Relationship Id="rId12" Type="http://schemas.openxmlformats.org/officeDocument/2006/relationships/image" Target="../media/image90.jpeg"/><Relationship Id="rId17" Type="http://schemas.openxmlformats.org/officeDocument/2006/relationships/image" Target="../media/image95.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 Id="rId46" Type="http://schemas.openxmlformats.org/officeDocument/2006/relationships/image" Target="../media/image121.png"/><Relationship Id="rId59" Type="http://schemas.openxmlformats.org/officeDocument/2006/relationships/image" Target="../media/image133.png"/><Relationship Id="rId67" Type="http://schemas.openxmlformats.org/officeDocument/2006/relationships/image" Target="../media/image29.png"/><Relationship Id="rId20" Type="http://schemas.openxmlformats.org/officeDocument/2006/relationships/image" Target="../media/image97.png"/><Relationship Id="rId41" Type="http://schemas.openxmlformats.org/officeDocument/2006/relationships/image" Target="../media/image33.png"/><Relationship Id="rId54" Type="http://schemas.openxmlformats.org/officeDocument/2006/relationships/image" Target="../media/image129.png"/><Relationship Id="rId62" Type="http://schemas.openxmlformats.org/officeDocument/2006/relationships/image" Target="../media/image135.png"/><Relationship Id="rId70" Type="http://schemas.openxmlformats.org/officeDocument/2006/relationships/image" Target="../media/image142.jpeg"/><Relationship Id="rId75" Type="http://schemas.openxmlformats.org/officeDocument/2006/relationships/image" Target="../media/image147.png"/><Relationship Id="rId1" Type="http://schemas.openxmlformats.org/officeDocument/2006/relationships/slideLayout" Target="../slideLayouts/slideLayout9.xml"/><Relationship Id="rId6" Type="http://schemas.openxmlformats.org/officeDocument/2006/relationships/image" Target="../media/image86.jpeg"/><Relationship Id="rId15" Type="http://schemas.openxmlformats.org/officeDocument/2006/relationships/image" Target="../media/image93.jpe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49" Type="http://schemas.openxmlformats.org/officeDocument/2006/relationships/image" Target="../media/image124.png"/><Relationship Id="rId57" Type="http://schemas.openxmlformats.org/officeDocument/2006/relationships/image" Target="../media/image132.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63.png"/><Relationship Id="rId26" Type="http://schemas.openxmlformats.org/officeDocument/2006/relationships/image" Target="../media/image170.jpg"/><Relationship Id="rId39" Type="http://schemas.openxmlformats.org/officeDocument/2006/relationships/image" Target="../media/image180.png"/><Relationship Id="rId3" Type="http://schemas.openxmlformats.org/officeDocument/2006/relationships/image" Target="../media/image155.png"/><Relationship Id="rId21" Type="http://schemas.openxmlformats.org/officeDocument/2006/relationships/image" Target="../media/image166.emf"/><Relationship Id="rId34" Type="http://schemas.microsoft.com/office/2007/relationships/hdphoto" Target="../media/hdphoto9.wdp"/><Relationship Id="rId7" Type="http://schemas.openxmlformats.org/officeDocument/2006/relationships/image" Target="../media/image157.png"/><Relationship Id="rId12" Type="http://schemas.openxmlformats.org/officeDocument/2006/relationships/image" Target="../media/image160.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77.png"/><Relationship Id="rId38" Type="http://schemas.microsoft.com/office/2007/relationships/hdphoto" Target="../media/hdphoto11.wdp"/><Relationship Id="rId2" Type="http://schemas.openxmlformats.org/officeDocument/2006/relationships/notesSlide" Target="../notesSlides/notesSlide10.xml"/><Relationship Id="rId16" Type="http://schemas.openxmlformats.org/officeDocument/2006/relationships/image" Target="../media/image162.png"/><Relationship Id="rId20" Type="http://schemas.openxmlformats.org/officeDocument/2006/relationships/image" Target="../media/image165.png"/><Relationship Id="rId29" Type="http://schemas.openxmlformats.org/officeDocument/2006/relationships/image" Target="../media/image173.jpg"/><Relationship Id="rId1" Type="http://schemas.openxmlformats.org/officeDocument/2006/relationships/slideLayout" Target="../slideLayouts/slideLayout96.xml"/><Relationship Id="rId6" Type="http://schemas.microsoft.com/office/2007/relationships/hdphoto" Target="../media/hdphoto2.wdp"/><Relationship Id="rId11" Type="http://schemas.openxmlformats.org/officeDocument/2006/relationships/image" Target="../media/image159.emf"/><Relationship Id="rId24" Type="http://schemas.openxmlformats.org/officeDocument/2006/relationships/image" Target="../media/image169.png"/><Relationship Id="rId32" Type="http://schemas.openxmlformats.org/officeDocument/2006/relationships/image" Target="../media/image176.png"/><Relationship Id="rId37" Type="http://schemas.openxmlformats.org/officeDocument/2006/relationships/image" Target="../media/image179.png"/><Relationship Id="rId5" Type="http://schemas.openxmlformats.org/officeDocument/2006/relationships/image" Target="../media/image156.png"/><Relationship Id="rId15" Type="http://schemas.microsoft.com/office/2007/relationships/hdphoto" Target="../media/hdphoto6.wdp"/><Relationship Id="rId23" Type="http://schemas.openxmlformats.org/officeDocument/2006/relationships/image" Target="../media/image168.png"/><Relationship Id="rId28" Type="http://schemas.openxmlformats.org/officeDocument/2006/relationships/image" Target="../media/image172.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64.png"/><Relationship Id="rId31" Type="http://schemas.openxmlformats.org/officeDocument/2006/relationships/image" Target="../media/image175.png"/><Relationship Id="rId4" Type="http://schemas.microsoft.com/office/2007/relationships/hdphoto" Target="../media/hdphoto1.wdp"/><Relationship Id="rId9" Type="http://schemas.openxmlformats.org/officeDocument/2006/relationships/image" Target="../media/image158.png"/><Relationship Id="rId14" Type="http://schemas.openxmlformats.org/officeDocument/2006/relationships/image" Target="../media/image161.png"/><Relationship Id="rId22" Type="http://schemas.openxmlformats.org/officeDocument/2006/relationships/image" Target="../media/image167.png"/><Relationship Id="rId27" Type="http://schemas.openxmlformats.org/officeDocument/2006/relationships/image" Target="../media/image171.png"/><Relationship Id="rId30" Type="http://schemas.openxmlformats.org/officeDocument/2006/relationships/image" Target="../media/image174.jpg"/><Relationship Id="rId35" Type="http://schemas.openxmlformats.org/officeDocument/2006/relationships/image" Target="../media/image17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jpg"/><Relationship Id="rId1" Type="http://schemas.openxmlformats.org/officeDocument/2006/relationships/slideLayout" Target="../slideLayouts/slideLayout9.xml"/><Relationship Id="rId6" Type="http://schemas.openxmlformats.org/officeDocument/2006/relationships/image" Target="../media/image185.png"/><Relationship Id="rId5" Type="http://schemas.openxmlformats.org/officeDocument/2006/relationships/image" Target="../media/image184.jpg"/><Relationship Id="rId4" Type="http://schemas.openxmlformats.org/officeDocument/2006/relationships/image" Target="../media/image1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5.emf"/><Relationship Id="rId18" Type="http://schemas.openxmlformats.org/officeDocument/2006/relationships/image" Target="../media/image200.emf"/><Relationship Id="rId26" Type="http://schemas.openxmlformats.org/officeDocument/2006/relationships/image" Target="../media/image208.emf"/><Relationship Id="rId3" Type="http://schemas.openxmlformats.org/officeDocument/2006/relationships/image" Target="../media/image188.png"/><Relationship Id="rId21" Type="http://schemas.openxmlformats.org/officeDocument/2006/relationships/image" Target="../media/image203.emf"/><Relationship Id="rId34" Type="http://schemas.openxmlformats.org/officeDocument/2006/relationships/image" Target="../media/image216.emf"/><Relationship Id="rId7" Type="http://schemas.openxmlformats.org/officeDocument/2006/relationships/image" Target="../media/image190.emf"/><Relationship Id="rId12" Type="http://schemas.openxmlformats.org/officeDocument/2006/relationships/image" Target="../media/image194.emf"/><Relationship Id="rId17" Type="http://schemas.openxmlformats.org/officeDocument/2006/relationships/image" Target="../media/image199.emf"/><Relationship Id="rId25" Type="http://schemas.openxmlformats.org/officeDocument/2006/relationships/image" Target="../media/image207.emf"/><Relationship Id="rId33" Type="http://schemas.openxmlformats.org/officeDocument/2006/relationships/image" Target="../media/image215.emf"/><Relationship Id="rId2" Type="http://schemas.openxmlformats.org/officeDocument/2006/relationships/notesSlide" Target="../notesSlides/notesSlide12.xml"/><Relationship Id="rId16" Type="http://schemas.openxmlformats.org/officeDocument/2006/relationships/image" Target="../media/image198.emf"/><Relationship Id="rId20" Type="http://schemas.openxmlformats.org/officeDocument/2006/relationships/image" Target="../media/image202.png"/><Relationship Id="rId29" Type="http://schemas.openxmlformats.org/officeDocument/2006/relationships/image" Target="../media/image211.emf"/><Relationship Id="rId1" Type="http://schemas.openxmlformats.org/officeDocument/2006/relationships/slideLayout" Target="../slideLayouts/slideLayout11.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206.emf"/><Relationship Id="rId32" Type="http://schemas.openxmlformats.org/officeDocument/2006/relationships/image" Target="../media/image214.emf"/><Relationship Id="rId37" Type="http://schemas.openxmlformats.org/officeDocument/2006/relationships/image" Target="../media/image219.png"/><Relationship Id="rId5" Type="http://schemas.openxmlformats.org/officeDocument/2006/relationships/image" Target="../media/image189.png"/><Relationship Id="rId15" Type="http://schemas.openxmlformats.org/officeDocument/2006/relationships/image" Target="../media/image197.emf"/><Relationship Id="rId23" Type="http://schemas.openxmlformats.org/officeDocument/2006/relationships/image" Target="../media/image205.emf"/><Relationship Id="rId28" Type="http://schemas.openxmlformats.org/officeDocument/2006/relationships/image" Target="../media/image210.emf"/><Relationship Id="rId36" Type="http://schemas.openxmlformats.org/officeDocument/2006/relationships/image" Target="../media/image218.emf"/><Relationship Id="rId10" Type="http://schemas.openxmlformats.org/officeDocument/2006/relationships/image" Target="../media/image193.png"/><Relationship Id="rId19" Type="http://schemas.openxmlformats.org/officeDocument/2006/relationships/image" Target="../media/image201.png"/><Relationship Id="rId31" Type="http://schemas.openxmlformats.org/officeDocument/2006/relationships/image" Target="../media/image213.emf"/><Relationship Id="rId4" Type="http://schemas.microsoft.com/office/2007/relationships/hdphoto" Target="../media/hdphoto12.wdp"/><Relationship Id="rId9" Type="http://schemas.openxmlformats.org/officeDocument/2006/relationships/image" Target="../media/image192.emf"/><Relationship Id="rId14" Type="http://schemas.openxmlformats.org/officeDocument/2006/relationships/image" Target="../media/image196.emf"/><Relationship Id="rId22" Type="http://schemas.openxmlformats.org/officeDocument/2006/relationships/image" Target="../media/image204.emf"/><Relationship Id="rId27" Type="http://schemas.openxmlformats.org/officeDocument/2006/relationships/image" Target="../media/image209.emf"/><Relationship Id="rId30" Type="http://schemas.openxmlformats.org/officeDocument/2006/relationships/image" Target="../media/image212.emf"/><Relationship Id="rId35" Type="http://schemas.openxmlformats.org/officeDocument/2006/relationships/image" Target="../media/image217.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220.emf"/><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 Id="rId9" Type="http://schemas.openxmlformats.org/officeDocument/2006/relationships/image" Target="../media/image227.png"/></Relationships>
</file>

<file path=ppt/slides/_rels/slide2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29.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3.png"/><Relationship Id="rId7" Type="http://schemas.openxmlformats.org/officeDocument/2006/relationships/image" Target="../media/image235.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microsoft.com/office/2007/relationships/hdphoto" Target="../media/hdphoto16.wdp"/><Relationship Id="rId5" Type="http://schemas.openxmlformats.org/officeDocument/2006/relationships/image" Target="../media/image234.png"/><Relationship Id="rId4" Type="http://schemas.microsoft.com/office/2007/relationships/hdphoto" Target="../media/hdphoto15.wdp"/></Relationships>
</file>

<file path=ppt/slides/_rels/slide27.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3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39.png"/><Relationship Id="rId7" Type="http://schemas.openxmlformats.org/officeDocument/2006/relationships/image" Target="../media/image243.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42.png"/><Relationship Id="rId5" Type="http://schemas.openxmlformats.org/officeDocument/2006/relationships/image" Target="../media/image241.png"/><Relationship Id="rId10" Type="http://schemas.microsoft.com/office/2007/relationships/hdphoto" Target="../media/hdphoto18.wdp"/><Relationship Id="rId4" Type="http://schemas.openxmlformats.org/officeDocument/2006/relationships/image" Target="../media/image240.png"/><Relationship Id="rId9" Type="http://schemas.openxmlformats.org/officeDocument/2006/relationships/image" Target="../media/image2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image" Target="../media/image205.emf"/><Relationship Id="rId1" Type="http://schemas.openxmlformats.org/officeDocument/2006/relationships/slideLayout" Target="../slideLayouts/slideLayout60.xml"/><Relationship Id="rId4" Type="http://schemas.openxmlformats.org/officeDocument/2006/relationships/image" Target="../media/image216.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png"/><Relationship Id="rId21" Type="http://schemas.openxmlformats.org/officeDocument/2006/relationships/image" Target="../media/image36.gif"/><Relationship Id="rId34" Type="http://schemas.openxmlformats.org/officeDocument/2006/relationships/image" Target="../media/image49.jpeg"/><Relationship Id="rId42" Type="http://schemas.openxmlformats.org/officeDocument/2006/relationships/image" Target="../media/image57.png"/><Relationship Id="rId47" Type="http://schemas.openxmlformats.org/officeDocument/2006/relationships/image" Target="../media/image61.png"/><Relationship Id="rId50" Type="http://schemas.openxmlformats.org/officeDocument/2006/relationships/image" Target="../media/image63.png"/><Relationship Id="rId55" Type="http://schemas.openxmlformats.org/officeDocument/2006/relationships/image" Target="../media/image68.gif"/><Relationship Id="rId7" Type="http://schemas.openxmlformats.org/officeDocument/2006/relationships/image" Target="../media/image22.jpeg"/><Relationship Id="rId2" Type="http://schemas.openxmlformats.org/officeDocument/2006/relationships/notesSlide" Target="../notesSlides/notesSlide6.xml"/><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41" Type="http://schemas.openxmlformats.org/officeDocument/2006/relationships/image" Target="../media/image56.png"/><Relationship Id="rId54" Type="http://schemas.openxmlformats.org/officeDocument/2006/relationships/image" Target="../media/image67.jpg"/><Relationship Id="rId1" Type="http://schemas.openxmlformats.org/officeDocument/2006/relationships/slideLayout" Target="../slideLayouts/slideLayout60.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55.png"/><Relationship Id="rId45" Type="http://schemas.openxmlformats.org/officeDocument/2006/relationships/image" Target="../media/image60.jpg"/><Relationship Id="rId53" Type="http://schemas.openxmlformats.org/officeDocument/2006/relationships/image" Target="../media/image66.png"/><Relationship Id="rId58" Type="http://schemas.openxmlformats.org/officeDocument/2006/relationships/image" Target="../media/image71.jpg"/><Relationship Id="rId5" Type="http://schemas.openxmlformats.org/officeDocument/2006/relationships/image" Target="../media/image20.png"/><Relationship Id="rId15" Type="http://schemas.openxmlformats.org/officeDocument/2006/relationships/image" Target="../media/image30.jpe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51.jpg"/><Relationship Id="rId49" Type="http://schemas.openxmlformats.org/officeDocument/2006/relationships/hyperlink" Target="http://www.dotnetsolutions.co.uk/" TargetMode="External"/><Relationship Id="rId57" Type="http://schemas.openxmlformats.org/officeDocument/2006/relationships/image" Target="../media/image70.jpeg"/><Relationship Id="rId61" Type="http://schemas.openxmlformats.org/officeDocument/2006/relationships/image" Target="../media/image74.jpe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4" Type="http://schemas.openxmlformats.org/officeDocument/2006/relationships/image" Target="../media/image59.jpeg"/><Relationship Id="rId52" Type="http://schemas.openxmlformats.org/officeDocument/2006/relationships/image" Target="../media/image65.png"/><Relationship Id="rId60" Type="http://schemas.openxmlformats.org/officeDocument/2006/relationships/image" Target="../media/image73.jpg"/><Relationship Id="rId4" Type="http://schemas.openxmlformats.org/officeDocument/2006/relationships/image" Target="../media/image19.tiff"/><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jpeg"/><Relationship Id="rId43" Type="http://schemas.openxmlformats.org/officeDocument/2006/relationships/image" Target="../media/image58.png"/><Relationship Id="rId48" Type="http://schemas.openxmlformats.org/officeDocument/2006/relationships/image" Target="../media/image62.png"/><Relationship Id="rId56" Type="http://schemas.openxmlformats.org/officeDocument/2006/relationships/image" Target="../media/image69.gif"/><Relationship Id="rId8" Type="http://schemas.openxmlformats.org/officeDocument/2006/relationships/image" Target="../media/image23.jpeg"/><Relationship Id="rId51" Type="http://schemas.openxmlformats.org/officeDocument/2006/relationships/image" Target="../media/image64.png"/><Relationship Id="rId3" Type="http://schemas.openxmlformats.org/officeDocument/2006/relationships/image" Target="../media/image18.jp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gif"/><Relationship Id="rId38" Type="http://schemas.openxmlformats.org/officeDocument/2006/relationships/image" Target="../media/image53.png"/><Relationship Id="rId46" Type="http://schemas.openxmlformats.org/officeDocument/2006/relationships/hyperlink" Target="http://www.10thmagnitude.com/" TargetMode="External"/><Relationship Id="rId59" Type="http://schemas.openxmlformats.org/officeDocument/2006/relationships/image" Target="../media/image7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017" y="2438400"/>
            <a:ext cx="11031571" cy="2386978"/>
          </a:xfrm>
        </p:spPr>
        <p:txBody>
          <a:bodyPr>
            <a:noAutofit/>
          </a:bodyPr>
          <a:lstStyle/>
          <a:p>
            <a:pPr algn="l"/>
            <a:r>
              <a:rPr lang="en-US" sz="9597" dirty="0" smtClean="0"/>
              <a:t>The Cloud for Modern Business</a:t>
            </a:r>
            <a:endParaRPr lang="en-US" sz="9597" dirty="0"/>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1D4380"/>
        </a:solidFill>
        <a:effectLst/>
      </p:bgPr>
    </p:bg>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p:nvPr>
        </p:nvSpPr>
        <p:spPr>
          <a:xfrm>
            <a:off x="295516" y="240028"/>
            <a:ext cx="6179896" cy="831869"/>
          </a:xfrm>
        </p:spPr>
        <p:txBody>
          <a:bodyPr>
            <a:noAutofit/>
          </a:bodyPr>
          <a:lstStyle/>
          <a:p>
            <a:r>
              <a:rPr lang="en-US" dirty="0" smtClean="0">
                <a:solidFill>
                  <a:schemeClr val="tx1"/>
                </a:solidFill>
              </a:rPr>
              <a:t>Hybrid consistency</a:t>
            </a:r>
            <a:endParaRPr lang="en-US" dirty="0">
              <a:solidFill>
                <a:schemeClr val="tx1"/>
              </a:solidFill>
            </a:endParaRPr>
          </a:p>
        </p:txBody>
      </p:sp>
      <p:grpSp>
        <p:nvGrpSpPr>
          <p:cNvPr id="88" name="Group 87"/>
          <p:cNvGrpSpPr/>
          <p:nvPr/>
        </p:nvGrpSpPr>
        <p:grpSpPr>
          <a:xfrm>
            <a:off x="6018212" y="838200"/>
            <a:ext cx="5218780" cy="5218780"/>
            <a:chOff x="329950" y="1071897"/>
            <a:chExt cx="5218780" cy="5218780"/>
          </a:xfrm>
        </p:grpSpPr>
        <p:grpSp>
          <p:nvGrpSpPr>
            <p:cNvPr id="89" name="Group 88"/>
            <p:cNvGrpSpPr/>
            <p:nvPr/>
          </p:nvGrpSpPr>
          <p:grpSpPr>
            <a:xfrm>
              <a:off x="329950" y="1071897"/>
              <a:ext cx="5218780" cy="5218780"/>
              <a:chOff x="636588" y="1524000"/>
              <a:chExt cx="4514850" cy="4514850"/>
            </a:xfrm>
          </p:grpSpPr>
          <p:sp>
            <p:nvSpPr>
              <p:cNvPr id="94" name="Oval 5"/>
              <p:cNvSpPr>
                <a:spLocks noChangeArrowheads="1"/>
              </p:cNvSpPr>
              <p:nvPr/>
            </p:nvSpPr>
            <p:spPr bwMode="auto">
              <a:xfrm>
                <a:off x="636588" y="1524000"/>
                <a:ext cx="4514850" cy="4514850"/>
              </a:xfrm>
              <a:prstGeom prst="ellipse">
                <a:avLst/>
              </a:prstGeom>
              <a:noFill/>
              <a:ln w="12858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1822450" y="2736850"/>
                <a:ext cx="2182813" cy="1157288"/>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1712913" y="3689350"/>
                <a:ext cx="2178050" cy="1158875"/>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2844800" y="4902200"/>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2844800" y="5073650"/>
                <a:ext cx="100013" cy="1031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2844800" y="5246687"/>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2844800" y="5419725"/>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2844800" y="5592762"/>
                <a:ext cx="100013" cy="100013"/>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2844800" y="5764212"/>
                <a:ext cx="100013" cy="100013"/>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1812925" y="3154362"/>
                <a:ext cx="115888" cy="117475"/>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1662113" y="3070225"/>
                <a:ext cx="115888" cy="115888"/>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1511300" y="2987675"/>
                <a:ext cx="115888" cy="115888"/>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1360488" y="2903537"/>
                <a:ext cx="115888" cy="115888"/>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1209675" y="2820987"/>
                <a:ext cx="115888" cy="114300"/>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1058863" y="2735262"/>
                <a:ext cx="115888" cy="117475"/>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3860800" y="3154362"/>
                <a:ext cx="115888" cy="117475"/>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4011613" y="3070225"/>
                <a:ext cx="115888" cy="115888"/>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4162425" y="2987675"/>
                <a:ext cx="115888" cy="115888"/>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4313238" y="2903537"/>
                <a:ext cx="115888" cy="115888"/>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4464050" y="2820987"/>
                <a:ext cx="114300" cy="114300"/>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4614863" y="2735262"/>
                <a:ext cx="115888" cy="117475"/>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0" name="TextBox 89"/>
            <p:cNvSpPr txBox="1"/>
            <p:nvPr/>
          </p:nvSpPr>
          <p:spPr>
            <a:xfrm>
              <a:off x="2098387" y="1600200"/>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CUSTOMER DATACENTER</a:t>
              </a:r>
            </a:p>
          </p:txBody>
        </p:sp>
        <p:sp>
          <p:nvSpPr>
            <p:cNvPr id="91" name="TextBox 90"/>
            <p:cNvSpPr txBox="1"/>
            <p:nvPr/>
          </p:nvSpPr>
          <p:spPr>
            <a:xfrm>
              <a:off x="3427412" y="4648569"/>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SERVICE PROVIDER</a:t>
              </a:r>
            </a:p>
          </p:txBody>
        </p:sp>
        <p:sp>
          <p:nvSpPr>
            <p:cNvPr id="92" name="TextBox 91"/>
            <p:cNvSpPr txBox="1"/>
            <p:nvPr/>
          </p:nvSpPr>
          <p:spPr>
            <a:xfrm>
              <a:off x="650587" y="4648569"/>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MICROSOFT</a:t>
              </a:r>
              <a:br>
                <a:rPr lang="en-US" sz="1600" b="1" dirty="0" smtClean="0">
                  <a:latin typeface="Segoe UI" pitchFamily="34" charset="0"/>
                  <a:ea typeface="Segoe UI" pitchFamily="34" charset="0"/>
                  <a:cs typeface="Segoe UI" pitchFamily="34" charset="0"/>
                </a:rPr>
              </a:br>
              <a:r>
                <a:rPr lang="en-US" sz="1600" b="1" dirty="0" smtClean="0">
                  <a:latin typeface="Segoe UI" pitchFamily="34" charset="0"/>
                  <a:ea typeface="Segoe UI" pitchFamily="34" charset="0"/>
                  <a:cs typeface="Segoe UI" pitchFamily="34" charset="0"/>
                </a:rPr>
                <a:t>AZURE</a:t>
              </a:r>
            </a:p>
          </p:txBody>
        </p:sp>
        <p:sp>
          <p:nvSpPr>
            <p:cNvPr id="93" name="TextBox 92"/>
            <p:cNvSpPr txBox="1"/>
            <p:nvPr/>
          </p:nvSpPr>
          <p:spPr>
            <a:xfrm>
              <a:off x="2098387" y="3364832"/>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CONSISTENT</a:t>
              </a:r>
              <a:br>
                <a:rPr lang="en-US" sz="1600" b="1" dirty="0" smtClean="0">
                  <a:latin typeface="Segoe UI" pitchFamily="34" charset="0"/>
                  <a:ea typeface="Segoe UI" pitchFamily="34" charset="0"/>
                  <a:cs typeface="Segoe UI" pitchFamily="34" charset="0"/>
                </a:rPr>
              </a:br>
              <a:r>
                <a:rPr lang="en-US" sz="1600" b="1" dirty="0" smtClean="0">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t>Common OS and Hypervisor</a:t>
                </a:r>
              </a:p>
              <a:p>
                <a:pPr>
                  <a:lnSpc>
                    <a:spcPct val="100000"/>
                  </a:lnSpc>
                  <a:buClr>
                    <a:srgbClr val="00B0F0"/>
                  </a:buClr>
                </a:pPr>
                <a:r>
                  <a:rPr lang="en-US" sz="2800" dirty="0" smtClean="0"/>
                  <a:t>Common management API/UX</a:t>
                </a:r>
              </a:p>
              <a:p>
                <a:pPr>
                  <a:lnSpc>
                    <a:spcPct val="100000"/>
                  </a:lnSpc>
                  <a:buClr>
                    <a:srgbClr val="00B0F0"/>
                  </a:buClr>
                </a:pPr>
                <a:r>
                  <a:rPr lang="en-US" sz="2800" dirty="0" smtClean="0"/>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750"/>
                                        <p:tgtEl>
                                          <p:spTgt spid="88"/>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p:nvPr>
        </p:nvSpPr>
        <p:spPr>
          <a:xfrm>
            <a:off x="295516" y="1017584"/>
            <a:ext cx="6179896" cy="1459595"/>
          </a:xfrm>
        </p:spPr>
        <p:txBody>
          <a:bodyPr>
            <a:noAutofit/>
          </a:bodyPr>
          <a:lstStyle/>
          <a:p>
            <a:r>
              <a:rPr lang="en-US" dirty="0" smtClean="0">
                <a:solidFill>
                  <a:schemeClr val="tx1"/>
                </a:solidFill>
              </a:rPr>
              <a:t>Connect every on-premises server to </a:t>
            </a:r>
            <a:r>
              <a:rPr lang="en-US" dirty="0">
                <a:solidFill>
                  <a:schemeClr val="tx1"/>
                </a:solidFill>
              </a:rPr>
              <a:t>the </a:t>
            </a:r>
            <a:r>
              <a:rPr lang="en-US" dirty="0" smtClean="0">
                <a:solidFill>
                  <a:schemeClr val="tx1"/>
                </a:solidFill>
              </a:rPr>
              <a:t>cloud</a:t>
            </a:r>
            <a:endParaRPr lang="en-US" dirty="0">
              <a:solidFill>
                <a:schemeClr val="tx1"/>
              </a:solidFill>
            </a:endParaRPr>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p:nvPr>
        </p:nvSpPr>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bwMode="auto">
          <a:xfrm>
            <a:off x="3394087"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itle 15"/>
          <p:cNvSpPr>
            <a:spLocks noGrp="1"/>
          </p:cNvSpPr>
          <p:nvPr>
            <p:ph type="title"/>
          </p:nvPr>
        </p:nvSpPr>
        <p:spPr/>
        <p:txBody>
          <a:bodyPr/>
          <a:lstStyle/>
          <a:p>
            <a:r>
              <a:rPr lang="en-US" smtClean="0">
                <a:solidFill>
                  <a:schemeClr val="bg1"/>
                </a:solidFill>
              </a:rPr>
              <a:t>Trust through transparency</a:t>
            </a:r>
            <a:endParaRPr lang="en-US" dirty="0">
              <a:solidFill>
                <a:schemeClr val="bg1"/>
              </a:solidFill>
            </a:endParaRPr>
          </a:p>
        </p:txBody>
      </p:sp>
      <p:sp>
        <p:nvSpPr>
          <p:cNvPr id="2" name="Slide Number Placeholder 1"/>
          <p:cNvSpPr>
            <a:spLocks noGrp="1"/>
          </p:cNvSpPr>
          <p:nvPr>
            <p:ph type="sldNum" sz="quarter" idx="4294967295"/>
          </p:nvPr>
        </p:nvSpPr>
        <p:spPr>
          <a:xfrm>
            <a:off x="11687305" y="6442879"/>
            <a:ext cx="501519" cy="122205"/>
          </a:xfrm>
          <a:prstGeom prst="rect">
            <a:avLst/>
          </a:prstGeom>
        </p:spPr>
        <p:txBody>
          <a:bodyPr/>
          <a:lstStyle/>
          <a:p>
            <a:pPr defTabSz="913859">
              <a:lnSpc>
                <a:spcPct val="90000"/>
              </a:lnSpc>
            </a:pPr>
            <a:fld id="{1BC86A1F-E589-44B2-A543-2EC98F5547A7}" type="slidenum">
              <a:rPr lang="en-US" smtClean="0">
                <a:solidFill>
                  <a:srgbClr val="505050"/>
                </a:solidFill>
              </a:rPr>
              <a:pPr defTabSz="913859">
                <a:lnSpc>
                  <a:spcPct val="90000"/>
                </a:lnSpc>
              </a:pPr>
              <a:t>15</a:t>
            </a:fld>
            <a:endParaRPr lang="en-US" dirty="0">
              <a:solidFill>
                <a:srgbClr val="505050"/>
              </a:solidFill>
            </a:endParaRPr>
          </a:p>
        </p:txBody>
      </p:sp>
      <p:sp>
        <p:nvSpPr>
          <p:cNvPr id="64" name="Rectangle 63"/>
          <p:cNvSpPr/>
          <p:nvPr/>
        </p:nvSpPr>
        <p:spPr bwMode="auto">
          <a:xfrm>
            <a:off x="2817812" y="2226056"/>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(STAR)</a:t>
            </a: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6856412" y="2209800"/>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2817812" y="4495172"/>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4814562" y="1143000"/>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6856412" y="4495172"/>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110761"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101344"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110761"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124191"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161994"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4799012" y="5527132"/>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091961"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1" nodeType="withEffect">
                                  <p:stCondLst>
                                    <p:cond delay="70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1+#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par>
                                <p:cTn id="9" presetID="1" presetClass="emph" presetSubtype="2" decel="100000" fill="hold" grpId="0" nodeType="withEffect">
                                  <p:stCondLst>
                                    <p:cond delay="1250"/>
                                  </p:stCondLst>
                                  <p:childTnLst>
                                    <p:animClr clrSpc="rgb" dir="cw">
                                      <p:cBhvr>
                                        <p:cTn id="10" dur="1250" fill="hold"/>
                                        <p:tgtEl>
                                          <p:spTgt spid="64"/>
                                        </p:tgtEl>
                                        <p:attrNameLst>
                                          <p:attrName>fillcolor</p:attrName>
                                        </p:attrNameLst>
                                      </p:cBhvr>
                                      <p:to>
                                        <a:srgbClr val="D7D7D7"/>
                                      </p:to>
                                    </p:animClr>
                                    <p:set>
                                      <p:cBhvr>
                                        <p:cTn id="11" dur="1250" fill="hold"/>
                                        <p:tgtEl>
                                          <p:spTgt spid="64"/>
                                        </p:tgtEl>
                                        <p:attrNameLst>
                                          <p:attrName>fill.type</p:attrName>
                                        </p:attrNameLst>
                                      </p:cBhvr>
                                      <p:to>
                                        <p:strVal val="solid"/>
                                      </p:to>
                                    </p:set>
                                    <p:set>
                                      <p:cBhvr>
                                        <p:cTn id="12" dur="1250" fill="hold"/>
                                        <p:tgtEl>
                                          <p:spTgt spid="64"/>
                                        </p:tgtEl>
                                        <p:attrNameLst>
                                          <p:attrName>fill.on</p:attrName>
                                        </p:attrNameLst>
                                      </p:cBhvr>
                                      <p:to>
                                        <p:strVal val="true"/>
                                      </p:to>
                                    </p:set>
                                  </p:childTnLst>
                                </p:cTn>
                              </p:par>
                              <p:par>
                                <p:cTn id="13" presetID="2" presetClass="entr" presetSubtype="2" decel="100000" fill="hold" grpId="1" nodeType="withEffect">
                                  <p:stCondLst>
                                    <p:cond delay="70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fill="hold"/>
                                        <p:tgtEl>
                                          <p:spTgt spid="65"/>
                                        </p:tgtEl>
                                        <p:attrNameLst>
                                          <p:attrName>ppt_x</p:attrName>
                                        </p:attrNameLst>
                                      </p:cBhvr>
                                      <p:tavLst>
                                        <p:tav tm="0">
                                          <p:val>
                                            <p:strVal val="1+#ppt_w/2"/>
                                          </p:val>
                                        </p:tav>
                                        <p:tav tm="100000">
                                          <p:val>
                                            <p:strVal val="#ppt_x"/>
                                          </p:val>
                                        </p:tav>
                                      </p:tavLst>
                                    </p:anim>
                                    <p:anim calcmode="lin" valueType="num">
                                      <p:cBhvr additive="base">
                                        <p:cTn id="16" dur="500" fill="hold"/>
                                        <p:tgtEl>
                                          <p:spTgt spid="65"/>
                                        </p:tgtEl>
                                        <p:attrNameLst>
                                          <p:attrName>ppt_y</p:attrName>
                                        </p:attrNameLst>
                                      </p:cBhvr>
                                      <p:tavLst>
                                        <p:tav tm="0">
                                          <p:val>
                                            <p:strVal val="#ppt_y"/>
                                          </p:val>
                                        </p:tav>
                                        <p:tav tm="100000">
                                          <p:val>
                                            <p:strVal val="#ppt_y"/>
                                          </p:val>
                                        </p:tav>
                                      </p:tavLst>
                                    </p:anim>
                                  </p:childTnLst>
                                </p:cTn>
                              </p:par>
                              <p:par>
                                <p:cTn id="17" presetID="1" presetClass="emph" presetSubtype="2" decel="100000" fill="hold" grpId="0" nodeType="withEffect">
                                  <p:stCondLst>
                                    <p:cond delay="1250"/>
                                  </p:stCondLst>
                                  <p:childTnLst>
                                    <p:animClr clrSpc="rgb" dir="cw">
                                      <p:cBhvr>
                                        <p:cTn id="18" dur="1250" fill="hold"/>
                                        <p:tgtEl>
                                          <p:spTgt spid="65"/>
                                        </p:tgtEl>
                                        <p:attrNameLst>
                                          <p:attrName>fillcolor</p:attrName>
                                        </p:attrNameLst>
                                      </p:cBhvr>
                                      <p:to>
                                        <a:srgbClr val="D7D7D7"/>
                                      </p:to>
                                    </p:animClr>
                                    <p:set>
                                      <p:cBhvr>
                                        <p:cTn id="19" dur="1250" fill="hold"/>
                                        <p:tgtEl>
                                          <p:spTgt spid="65"/>
                                        </p:tgtEl>
                                        <p:attrNameLst>
                                          <p:attrName>fill.type</p:attrName>
                                        </p:attrNameLst>
                                      </p:cBhvr>
                                      <p:to>
                                        <p:strVal val="solid"/>
                                      </p:to>
                                    </p:set>
                                    <p:set>
                                      <p:cBhvr>
                                        <p:cTn id="20" dur="1250" fill="hold"/>
                                        <p:tgtEl>
                                          <p:spTgt spid="65"/>
                                        </p:tgtEl>
                                        <p:attrNameLst>
                                          <p:attrName>fill.on</p:attrName>
                                        </p:attrNameLst>
                                      </p:cBhvr>
                                      <p:to>
                                        <p:strVal val="true"/>
                                      </p:to>
                                    </p:set>
                                  </p:childTnLst>
                                </p:cTn>
                              </p:par>
                              <p:par>
                                <p:cTn id="21" presetID="2" presetClass="entr" presetSubtype="2" decel="100000" fill="hold" grpId="1" nodeType="withEffect">
                                  <p:stCondLst>
                                    <p:cond delay="70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500" fill="hold"/>
                                        <p:tgtEl>
                                          <p:spTgt spid="66"/>
                                        </p:tgtEl>
                                        <p:attrNameLst>
                                          <p:attrName>ppt_x</p:attrName>
                                        </p:attrNameLst>
                                      </p:cBhvr>
                                      <p:tavLst>
                                        <p:tav tm="0">
                                          <p:val>
                                            <p:strVal val="1+#ppt_w/2"/>
                                          </p:val>
                                        </p:tav>
                                        <p:tav tm="100000">
                                          <p:val>
                                            <p:strVal val="#ppt_x"/>
                                          </p:val>
                                        </p:tav>
                                      </p:tavLst>
                                    </p:anim>
                                    <p:anim calcmode="lin" valueType="num">
                                      <p:cBhvr additive="base">
                                        <p:cTn id="24" dur="500" fill="hold"/>
                                        <p:tgtEl>
                                          <p:spTgt spid="66"/>
                                        </p:tgtEl>
                                        <p:attrNameLst>
                                          <p:attrName>ppt_y</p:attrName>
                                        </p:attrNameLst>
                                      </p:cBhvr>
                                      <p:tavLst>
                                        <p:tav tm="0">
                                          <p:val>
                                            <p:strVal val="#ppt_y"/>
                                          </p:val>
                                        </p:tav>
                                        <p:tav tm="100000">
                                          <p:val>
                                            <p:strVal val="#ppt_y"/>
                                          </p:val>
                                        </p:tav>
                                      </p:tavLst>
                                    </p:anim>
                                  </p:childTnLst>
                                </p:cTn>
                              </p:par>
                              <p:par>
                                <p:cTn id="25" presetID="1" presetClass="emph" presetSubtype="2" decel="100000" fill="hold" grpId="0" nodeType="withEffect">
                                  <p:stCondLst>
                                    <p:cond delay="1250"/>
                                  </p:stCondLst>
                                  <p:childTnLst>
                                    <p:animClr clrSpc="rgb" dir="cw">
                                      <p:cBhvr>
                                        <p:cTn id="26" dur="1250" fill="hold"/>
                                        <p:tgtEl>
                                          <p:spTgt spid="66"/>
                                        </p:tgtEl>
                                        <p:attrNameLst>
                                          <p:attrName>fillcolor</p:attrName>
                                        </p:attrNameLst>
                                      </p:cBhvr>
                                      <p:to>
                                        <a:srgbClr val="D7D7D7"/>
                                      </p:to>
                                    </p:animClr>
                                    <p:set>
                                      <p:cBhvr>
                                        <p:cTn id="27" dur="1250" fill="hold"/>
                                        <p:tgtEl>
                                          <p:spTgt spid="66"/>
                                        </p:tgtEl>
                                        <p:attrNameLst>
                                          <p:attrName>fill.type</p:attrName>
                                        </p:attrNameLst>
                                      </p:cBhvr>
                                      <p:to>
                                        <p:strVal val="solid"/>
                                      </p:to>
                                    </p:set>
                                    <p:set>
                                      <p:cBhvr>
                                        <p:cTn id="28" dur="1250" fill="hold"/>
                                        <p:tgtEl>
                                          <p:spTgt spid="66"/>
                                        </p:tgtEl>
                                        <p:attrNameLst>
                                          <p:attrName>fill.on</p:attrName>
                                        </p:attrNameLst>
                                      </p:cBhvr>
                                      <p:to>
                                        <p:strVal val="true"/>
                                      </p:to>
                                    </p:set>
                                  </p:childTnLst>
                                </p:cTn>
                              </p:par>
                              <p:par>
                                <p:cTn id="29" presetID="2" presetClass="entr" presetSubtype="2" decel="100000" fill="hold" grpId="1" nodeType="withEffect">
                                  <p:stCondLst>
                                    <p:cond delay="70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1+#ppt_w/2"/>
                                          </p:val>
                                        </p:tav>
                                        <p:tav tm="100000">
                                          <p:val>
                                            <p:strVal val="#ppt_x"/>
                                          </p:val>
                                        </p:tav>
                                      </p:tavLst>
                                    </p:anim>
                                    <p:anim calcmode="lin" valueType="num">
                                      <p:cBhvr additive="base">
                                        <p:cTn id="32" dur="500" fill="hold"/>
                                        <p:tgtEl>
                                          <p:spTgt spid="67"/>
                                        </p:tgtEl>
                                        <p:attrNameLst>
                                          <p:attrName>ppt_y</p:attrName>
                                        </p:attrNameLst>
                                      </p:cBhvr>
                                      <p:tavLst>
                                        <p:tav tm="0">
                                          <p:val>
                                            <p:strVal val="#ppt_y"/>
                                          </p:val>
                                        </p:tav>
                                        <p:tav tm="100000">
                                          <p:val>
                                            <p:strVal val="#ppt_y"/>
                                          </p:val>
                                        </p:tav>
                                      </p:tavLst>
                                    </p:anim>
                                  </p:childTnLst>
                                </p:cTn>
                              </p:par>
                              <p:par>
                                <p:cTn id="33" presetID="1" presetClass="emph" presetSubtype="2" decel="100000" fill="hold" grpId="0" nodeType="withEffect">
                                  <p:stCondLst>
                                    <p:cond delay="1250"/>
                                  </p:stCondLst>
                                  <p:childTnLst>
                                    <p:animClr clrSpc="rgb" dir="cw">
                                      <p:cBhvr>
                                        <p:cTn id="34" dur="1250" fill="hold"/>
                                        <p:tgtEl>
                                          <p:spTgt spid="67"/>
                                        </p:tgtEl>
                                        <p:attrNameLst>
                                          <p:attrName>fillcolor</p:attrName>
                                        </p:attrNameLst>
                                      </p:cBhvr>
                                      <p:to>
                                        <a:srgbClr val="D7D7D7"/>
                                      </p:to>
                                    </p:animClr>
                                    <p:set>
                                      <p:cBhvr>
                                        <p:cTn id="35" dur="1250" fill="hold"/>
                                        <p:tgtEl>
                                          <p:spTgt spid="67"/>
                                        </p:tgtEl>
                                        <p:attrNameLst>
                                          <p:attrName>fill.type</p:attrName>
                                        </p:attrNameLst>
                                      </p:cBhvr>
                                      <p:to>
                                        <p:strVal val="solid"/>
                                      </p:to>
                                    </p:set>
                                    <p:set>
                                      <p:cBhvr>
                                        <p:cTn id="36" dur="1250" fill="hold"/>
                                        <p:tgtEl>
                                          <p:spTgt spid="67"/>
                                        </p:tgtEl>
                                        <p:attrNameLst>
                                          <p:attrName>fill.on</p:attrName>
                                        </p:attrNameLst>
                                      </p:cBhvr>
                                      <p:to>
                                        <p:strVal val="true"/>
                                      </p:to>
                                    </p:set>
                                  </p:childTnLst>
                                </p:cTn>
                              </p:par>
                              <p:par>
                                <p:cTn id="37" presetID="2" presetClass="entr" presetSubtype="2" decel="100000" fill="hold" grpId="1" nodeType="withEffect">
                                  <p:stCondLst>
                                    <p:cond delay="700"/>
                                  </p:stCondLst>
                                  <p:childTnLst>
                                    <p:set>
                                      <p:cBhvr>
                                        <p:cTn id="38" dur="1" fill="hold">
                                          <p:stCondLst>
                                            <p:cond delay="0"/>
                                          </p:stCondLst>
                                        </p:cTn>
                                        <p:tgtEl>
                                          <p:spTgt spid="68"/>
                                        </p:tgtEl>
                                        <p:attrNameLst>
                                          <p:attrName>style.visibility</p:attrName>
                                        </p:attrNameLst>
                                      </p:cBhvr>
                                      <p:to>
                                        <p:strVal val="visible"/>
                                      </p:to>
                                    </p:set>
                                    <p:anim calcmode="lin" valueType="num">
                                      <p:cBhvr additive="base">
                                        <p:cTn id="39" dur="500" fill="hold"/>
                                        <p:tgtEl>
                                          <p:spTgt spid="68"/>
                                        </p:tgtEl>
                                        <p:attrNameLst>
                                          <p:attrName>ppt_x</p:attrName>
                                        </p:attrNameLst>
                                      </p:cBhvr>
                                      <p:tavLst>
                                        <p:tav tm="0">
                                          <p:val>
                                            <p:strVal val="1+#ppt_w/2"/>
                                          </p:val>
                                        </p:tav>
                                        <p:tav tm="100000">
                                          <p:val>
                                            <p:strVal val="#ppt_x"/>
                                          </p:val>
                                        </p:tav>
                                      </p:tavLst>
                                    </p:anim>
                                    <p:anim calcmode="lin" valueType="num">
                                      <p:cBhvr additive="base">
                                        <p:cTn id="40" dur="500" fill="hold"/>
                                        <p:tgtEl>
                                          <p:spTgt spid="68"/>
                                        </p:tgtEl>
                                        <p:attrNameLst>
                                          <p:attrName>ppt_y</p:attrName>
                                        </p:attrNameLst>
                                      </p:cBhvr>
                                      <p:tavLst>
                                        <p:tav tm="0">
                                          <p:val>
                                            <p:strVal val="#ppt_y"/>
                                          </p:val>
                                        </p:tav>
                                        <p:tav tm="100000">
                                          <p:val>
                                            <p:strVal val="#ppt_y"/>
                                          </p:val>
                                        </p:tav>
                                      </p:tavLst>
                                    </p:anim>
                                  </p:childTnLst>
                                </p:cTn>
                              </p:par>
                              <p:par>
                                <p:cTn id="41" presetID="1" presetClass="emph" presetSubtype="2" decel="100000" fill="hold" grpId="0" nodeType="withEffect">
                                  <p:stCondLst>
                                    <p:cond delay="1250"/>
                                  </p:stCondLst>
                                  <p:childTnLst>
                                    <p:animClr clrSpc="rgb" dir="cw">
                                      <p:cBhvr>
                                        <p:cTn id="42" dur="1250" fill="hold"/>
                                        <p:tgtEl>
                                          <p:spTgt spid="68"/>
                                        </p:tgtEl>
                                        <p:attrNameLst>
                                          <p:attrName>fillcolor</p:attrName>
                                        </p:attrNameLst>
                                      </p:cBhvr>
                                      <p:to>
                                        <a:srgbClr val="D7D7D7"/>
                                      </p:to>
                                    </p:animClr>
                                    <p:set>
                                      <p:cBhvr>
                                        <p:cTn id="43" dur="1250" fill="hold"/>
                                        <p:tgtEl>
                                          <p:spTgt spid="68"/>
                                        </p:tgtEl>
                                        <p:attrNameLst>
                                          <p:attrName>fill.type</p:attrName>
                                        </p:attrNameLst>
                                      </p:cBhvr>
                                      <p:to>
                                        <p:strVal val="solid"/>
                                      </p:to>
                                    </p:set>
                                    <p:set>
                                      <p:cBhvr>
                                        <p:cTn id="44" dur="1250" fill="hold"/>
                                        <p:tgtEl>
                                          <p:spTgt spid="68"/>
                                        </p:tgtEl>
                                        <p:attrNameLst>
                                          <p:attrName>fill.on</p:attrName>
                                        </p:attrNameLst>
                                      </p:cBhvr>
                                      <p:to>
                                        <p:strVal val="true"/>
                                      </p:to>
                                    </p:set>
                                  </p:childTnLst>
                                </p:cTn>
                              </p:par>
                              <p:par>
                                <p:cTn id="45" presetID="53" presetClass="entr" presetSubtype="16" fill="hold" grpId="0" nodeType="withEffect">
                                  <p:stCondLst>
                                    <p:cond delay="1750"/>
                                  </p:stCondLst>
                                  <p:childTnLst>
                                    <p:set>
                                      <p:cBhvr>
                                        <p:cTn id="46" dur="1" fill="hold">
                                          <p:stCondLst>
                                            <p:cond delay="0"/>
                                          </p:stCondLst>
                                        </p:cTn>
                                        <p:tgtEl>
                                          <p:spTgt spid="69"/>
                                        </p:tgtEl>
                                        <p:attrNameLst>
                                          <p:attrName>style.visibility</p:attrName>
                                        </p:attrNameLst>
                                      </p:cBhvr>
                                      <p:to>
                                        <p:strVal val="visible"/>
                                      </p:to>
                                    </p:set>
                                    <p:anim calcmode="lin" valueType="num">
                                      <p:cBhvr>
                                        <p:cTn id="47" dur="300" fill="hold"/>
                                        <p:tgtEl>
                                          <p:spTgt spid="69"/>
                                        </p:tgtEl>
                                        <p:attrNameLst>
                                          <p:attrName>ppt_w</p:attrName>
                                        </p:attrNameLst>
                                      </p:cBhvr>
                                      <p:tavLst>
                                        <p:tav tm="0">
                                          <p:val>
                                            <p:fltVal val="0"/>
                                          </p:val>
                                        </p:tav>
                                        <p:tav tm="100000">
                                          <p:val>
                                            <p:strVal val="#ppt_w"/>
                                          </p:val>
                                        </p:tav>
                                      </p:tavLst>
                                    </p:anim>
                                    <p:anim calcmode="lin" valueType="num">
                                      <p:cBhvr>
                                        <p:cTn id="48" dur="300" fill="hold"/>
                                        <p:tgtEl>
                                          <p:spTgt spid="69"/>
                                        </p:tgtEl>
                                        <p:attrNameLst>
                                          <p:attrName>ppt_h</p:attrName>
                                        </p:attrNameLst>
                                      </p:cBhvr>
                                      <p:tavLst>
                                        <p:tav tm="0">
                                          <p:val>
                                            <p:fltVal val="0"/>
                                          </p:val>
                                        </p:tav>
                                        <p:tav tm="100000">
                                          <p:val>
                                            <p:strVal val="#ppt_h"/>
                                          </p:val>
                                        </p:tav>
                                      </p:tavLst>
                                    </p:anim>
                                    <p:animEffect transition="in" filter="fade">
                                      <p:cBhvr>
                                        <p:cTn id="49" dur="300"/>
                                        <p:tgtEl>
                                          <p:spTgt spid="69"/>
                                        </p:tgtEl>
                                      </p:cBhvr>
                                    </p:animEffect>
                                  </p:childTnLst>
                                </p:cTn>
                              </p:par>
                              <p:par>
                                <p:cTn id="50" presetID="19" presetClass="emph" presetSubtype="0" fill="hold" grpId="1" nodeType="withEffect">
                                  <p:stCondLst>
                                    <p:cond delay="2050"/>
                                  </p:stCondLst>
                                  <p:childTnLst>
                                    <p:animClr clrSpc="rgb" dir="cw">
                                      <p:cBhvr override="childStyle">
                                        <p:cTn id="51" dur="200" fill="hold"/>
                                        <p:tgtEl>
                                          <p:spTgt spid="69"/>
                                        </p:tgtEl>
                                        <p:attrNameLst>
                                          <p:attrName>style.color</p:attrName>
                                        </p:attrNameLst>
                                      </p:cBhvr>
                                      <p:to>
                                        <a:srgbClr val="9B4F96"/>
                                      </p:to>
                                    </p:animClr>
                                    <p:animClr clrSpc="rgb" dir="cw">
                                      <p:cBhvr>
                                        <p:cTn id="52" dur="200" fill="hold"/>
                                        <p:tgtEl>
                                          <p:spTgt spid="69"/>
                                        </p:tgtEl>
                                        <p:attrNameLst>
                                          <p:attrName>fillcolor</p:attrName>
                                        </p:attrNameLst>
                                      </p:cBhvr>
                                      <p:to>
                                        <a:srgbClr val="9B4F96"/>
                                      </p:to>
                                    </p:animClr>
                                    <p:set>
                                      <p:cBhvr>
                                        <p:cTn id="53" dur="200" fill="hold"/>
                                        <p:tgtEl>
                                          <p:spTgt spid="69"/>
                                        </p:tgtEl>
                                        <p:attrNameLst>
                                          <p:attrName>fill.type</p:attrName>
                                        </p:attrNameLst>
                                      </p:cBhvr>
                                      <p:to>
                                        <p:strVal val="solid"/>
                                      </p:to>
                                    </p:set>
                                    <p:set>
                                      <p:cBhvr>
                                        <p:cTn id="54" dur="200" fill="hold"/>
                                        <p:tgtEl>
                                          <p:spTgt spid="69"/>
                                        </p:tgtEl>
                                        <p:attrNameLst>
                                          <p:attrName>fill.on</p:attrName>
                                        </p:attrNameLst>
                                      </p:cBhvr>
                                      <p:to>
                                        <p:strVal val="true"/>
                                      </p:to>
                                    </p:set>
                                  </p:childTnLst>
                                </p:cTn>
                              </p:par>
                              <p:par>
                                <p:cTn id="55" presetID="53" presetClass="entr" presetSubtype="16" fill="hold" grpId="0" nodeType="withEffect">
                                  <p:stCondLst>
                                    <p:cond delay="2050"/>
                                  </p:stCondLst>
                                  <p:childTnLst>
                                    <p:set>
                                      <p:cBhvr>
                                        <p:cTn id="56" dur="1" fill="hold">
                                          <p:stCondLst>
                                            <p:cond delay="0"/>
                                          </p:stCondLst>
                                        </p:cTn>
                                        <p:tgtEl>
                                          <p:spTgt spid="70"/>
                                        </p:tgtEl>
                                        <p:attrNameLst>
                                          <p:attrName>style.visibility</p:attrName>
                                        </p:attrNameLst>
                                      </p:cBhvr>
                                      <p:to>
                                        <p:strVal val="visible"/>
                                      </p:to>
                                    </p:set>
                                    <p:anim calcmode="lin" valueType="num">
                                      <p:cBhvr>
                                        <p:cTn id="57" dur="300" fill="hold"/>
                                        <p:tgtEl>
                                          <p:spTgt spid="70"/>
                                        </p:tgtEl>
                                        <p:attrNameLst>
                                          <p:attrName>ppt_w</p:attrName>
                                        </p:attrNameLst>
                                      </p:cBhvr>
                                      <p:tavLst>
                                        <p:tav tm="0">
                                          <p:val>
                                            <p:fltVal val="0"/>
                                          </p:val>
                                        </p:tav>
                                        <p:tav tm="100000">
                                          <p:val>
                                            <p:strVal val="#ppt_w"/>
                                          </p:val>
                                        </p:tav>
                                      </p:tavLst>
                                    </p:anim>
                                    <p:anim calcmode="lin" valueType="num">
                                      <p:cBhvr>
                                        <p:cTn id="58" dur="300" fill="hold"/>
                                        <p:tgtEl>
                                          <p:spTgt spid="70"/>
                                        </p:tgtEl>
                                        <p:attrNameLst>
                                          <p:attrName>ppt_h</p:attrName>
                                        </p:attrNameLst>
                                      </p:cBhvr>
                                      <p:tavLst>
                                        <p:tav tm="0">
                                          <p:val>
                                            <p:fltVal val="0"/>
                                          </p:val>
                                        </p:tav>
                                        <p:tav tm="100000">
                                          <p:val>
                                            <p:strVal val="#ppt_h"/>
                                          </p:val>
                                        </p:tav>
                                      </p:tavLst>
                                    </p:anim>
                                    <p:animEffect transition="in" filter="fade">
                                      <p:cBhvr>
                                        <p:cTn id="59" dur="300"/>
                                        <p:tgtEl>
                                          <p:spTgt spid="70"/>
                                        </p:tgtEl>
                                      </p:cBhvr>
                                    </p:animEffect>
                                  </p:childTnLst>
                                </p:cTn>
                              </p:par>
                              <p:par>
                                <p:cTn id="60" presetID="19" presetClass="emph" presetSubtype="0" fill="hold" grpId="1" nodeType="withEffect">
                                  <p:stCondLst>
                                    <p:cond delay="2350"/>
                                  </p:stCondLst>
                                  <p:childTnLst>
                                    <p:animClr clrSpc="rgb" dir="cw">
                                      <p:cBhvr override="childStyle">
                                        <p:cTn id="61" dur="200" fill="hold"/>
                                        <p:tgtEl>
                                          <p:spTgt spid="70"/>
                                        </p:tgtEl>
                                        <p:attrNameLst>
                                          <p:attrName>style.color</p:attrName>
                                        </p:attrNameLst>
                                      </p:cBhvr>
                                      <p:to>
                                        <a:srgbClr val="9B4F96"/>
                                      </p:to>
                                    </p:animClr>
                                    <p:animClr clrSpc="rgb" dir="cw">
                                      <p:cBhvr>
                                        <p:cTn id="62" dur="200" fill="hold"/>
                                        <p:tgtEl>
                                          <p:spTgt spid="70"/>
                                        </p:tgtEl>
                                        <p:attrNameLst>
                                          <p:attrName>fillcolor</p:attrName>
                                        </p:attrNameLst>
                                      </p:cBhvr>
                                      <p:to>
                                        <a:srgbClr val="9B4F96"/>
                                      </p:to>
                                    </p:animClr>
                                    <p:set>
                                      <p:cBhvr>
                                        <p:cTn id="63" dur="200" fill="hold"/>
                                        <p:tgtEl>
                                          <p:spTgt spid="70"/>
                                        </p:tgtEl>
                                        <p:attrNameLst>
                                          <p:attrName>fill.type</p:attrName>
                                        </p:attrNameLst>
                                      </p:cBhvr>
                                      <p:to>
                                        <p:strVal val="solid"/>
                                      </p:to>
                                    </p:set>
                                    <p:set>
                                      <p:cBhvr>
                                        <p:cTn id="64" dur="200" fill="hold"/>
                                        <p:tgtEl>
                                          <p:spTgt spid="70"/>
                                        </p:tgtEl>
                                        <p:attrNameLst>
                                          <p:attrName>fill.on</p:attrName>
                                        </p:attrNameLst>
                                      </p:cBhvr>
                                      <p:to>
                                        <p:strVal val="true"/>
                                      </p:to>
                                    </p:set>
                                  </p:childTnLst>
                                </p:cTn>
                              </p:par>
                              <p:par>
                                <p:cTn id="65" presetID="53" presetClass="entr" presetSubtype="16" fill="hold" grpId="0" nodeType="withEffect">
                                  <p:stCondLst>
                                    <p:cond delay="1750"/>
                                  </p:stCondLst>
                                  <p:childTnLst>
                                    <p:set>
                                      <p:cBhvr>
                                        <p:cTn id="66" dur="1" fill="hold">
                                          <p:stCondLst>
                                            <p:cond delay="0"/>
                                          </p:stCondLst>
                                        </p:cTn>
                                        <p:tgtEl>
                                          <p:spTgt spid="71"/>
                                        </p:tgtEl>
                                        <p:attrNameLst>
                                          <p:attrName>style.visibility</p:attrName>
                                        </p:attrNameLst>
                                      </p:cBhvr>
                                      <p:to>
                                        <p:strVal val="visible"/>
                                      </p:to>
                                    </p:set>
                                    <p:anim calcmode="lin" valueType="num">
                                      <p:cBhvr>
                                        <p:cTn id="67" dur="300" fill="hold"/>
                                        <p:tgtEl>
                                          <p:spTgt spid="71"/>
                                        </p:tgtEl>
                                        <p:attrNameLst>
                                          <p:attrName>ppt_w</p:attrName>
                                        </p:attrNameLst>
                                      </p:cBhvr>
                                      <p:tavLst>
                                        <p:tav tm="0">
                                          <p:val>
                                            <p:fltVal val="0"/>
                                          </p:val>
                                        </p:tav>
                                        <p:tav tm="100000">
                                          <p:val>
                                            <p:strVal val="#ppt_w"/>
                                          </p:val>
                                        </p:tav>
                                      </p:tavLst>
                                    </p:anim>
                                    <p:anim calcmode="lin" valueType="num">
                                      <p:cBhvr>
                                        <p:cTn id="68" dur="300" fill="hold"/>
                                        <p:tgtEl>
                                          <p:spTgt spid="71"/>
                                        </p:tgtEl>
                                        <p:attrNameLst>
                                          <p:attrName>ppt_h</p:attrName>
                                        </p:attrNameLst>
                                      </p:cBhvr>
                                      <p:tavLst>
                                        <p:tav tm="0">
                                          <p:val>
                                            <p:fltVal val="0"/>
                                          </p:val>
                                        </p:tav>
                                        <p:tav tm="100000">
                                          <p:val>
                                            <p:strVal val="#ppt_h"/>
                                          </p:val>
                                        </p:tav>
                                      </p:tavLst>
                                    </p:anim>
                                    <p:animEffect transition="in" filter="fade">
                                      <p:cBhvr>
                                        <p:cTn id="69" dur="300"/>
                                        <p:tgtEl>
                                          <p:spTgt spid="71"/>
                                        </p:tgtEl>
                                      </p:cBhvr>
                                    </p:animEffect>
                                  </p:childTnLst>
                                </p:cTn>
                              </p:par>
                              <p:par>
                                <p:cTn id="70" presetID="19" presetClass="emph" presetSubtype="0" fill="hold" grpId="1" nodeType="withEffect">
                                  <p:stCondLst>
                                    <p:cond delay="2050"/>
                                  </p:stCondLst>
                                  <p:childTnLst>
                                    <p:animClr clrSpc="rgb" dir="cw">
                                      <p:cBhvr override="childStyle">
                                        <p:cTn id="71" dur="200" fill="hold"/>
                                        <p:tgtEl>
                                          <p:spTgt spid="71"/>
                                        </p:tgtEl>
                                        <p:attrNameLst>
                                          <p:attrName>style.color</p:attrName>
                                        </p:attrNameLst>
                                      </p:cBhvr>
                                      <p:to>
                                        <a:srgbClr val="9B4F96"/>
                                      </p:to>
                                    </p:animClr>
                                    <p:animClr clrSpc="rgb" dir="cw">
                                      <p:cBhvr>
                                        <p:cTn id="72" dur="200" fill="hold"/>
                                        <p:tgtEl>
                                          <p:spTgt spid="71"/>
                                        </p:tgtEl>
                                        <p:attrNameLst>
                                          <p:attrName>fillcolor</p:attrName>
                                        </p:attrNameLst>
                                      </p:cBhvr>
                                      <p:to>
                                        <a:srgbClr val="9B4F96"/>
                                      </p:to>
                                    </p:animClr>
                                    <p:set>
                                      <p:cBhvr>
                                        <p:cTn id="73" dur="200" fill="hold"/>
                                        <p:tgtEl>
                                          <p:spTgt spid="71"/>
                                        </p:tgtEl>
                                        <p:attrNameLst>
                                          <p:attrName>fill.type</p:attrName>
                                        </p:attrNameLst>
                                      </p:cBhvr>
                                      <p:to>
                                        <p:strVal val="solid"/>
                                      </p:to>
                                    </p:set>
                                    <p:set>
                                      <p:cBhvr>
                                        <p:cTn id="74" dur="200" fill="hold"/>
                                        <p:tgtEl>
                                          <p:spTgt spid="71"/>
                                        </p:tgtEl>
                                        <p:attrNameLst>
                                          <p:attrName>fill.on</p:attrName>
                                        </p:attrNameLst>
                                      </p:cBhvr>
                                      <p:to>
                                        <p:strVal val="true"/>
                                      </p:to>
                                    </p:set>
                                  </p:childTnLst>
                                </p:cTn>
                              </p:par>
                              <p:par>
                                <p:cTn id="75" presetID="53" presetClass="entr" presetSubtype="16" fill="hold" grpId="0" nodeType="withEffect">
                                  <p:stCondLst>
                                    <p:cond delay="1900"/>
                                  </p:stCondLst>
                                  <p:childTnLst>
                                    <p:set>
                                      <p:cBhvr>
                                        <p:cTn id="76" dur="1" fill="hold">
                                          <p:stCondLst>
                                            <p:cond delay="0"/>
                                          </p:stCondLst>
                                        </p:cTn>
                                        <p:tgtEl>
                                          <p:spTgt spid="72"/>
                                        </p:tgtEl>
                                        <p:attrNameLst>
                                          <p:attrName>style.visibility</p:attrName>
                                        </p:attrNameLst>
                                      </p:cBhvr>
                                      <p:to>
                                        <p:strVal val="visible"/>
                                      </p:to>
                                    </p:set>
                                    <p:anim calcmode="lin" valueType="num">
                                      <p:cBhvr>
                                        <p:cTn id="77" dur="300" fill="hold"/>
                                        <p:tgtEl>
                                          <p:spTgt spid="72"/>
                                        </p:tgtEl>
                                        <p:attrNameLst>
                                          <p:attrName>ppt_w</p:attrName>
                                        </p:attrNameLst>
                                      </p:cBhvr>
                                      <p:tavLst>
                                        <p:tav tm="0">
                                          <p:val>
                                            <p:fltVal val="0"/>
                                          </p:val>
                                        </p:tav>
                                        <p:tav tm="100000">
                                          <p:val>
                                            <p:strVal val="#ppt_w"/>
                                          </p:val>
                                        </p:tav>
                                      </p:tavLst>
                                    </p:anim>
                                    <p:anim calcmode="lin" valueType="num">
                                      <p:cBhvr>
                                        <p:cTn id="78" dur="300" fill="hold"/>
                                        <p:tgtEl>
                                          <p:spTgt spid="72"/>
                                        </p:tgtEl>
                                        <p:attrNameLst>
                                          <p:attrName>ppt_h</p:attrName>
                                        </p:attrNameLst>
                                      </p:cBhvr>
                                      <p:tavLst>
                                        <p:tav tm="0">
                                          <p:val>
                                            <p:fltVal val="0"/>
                                          </p:val>
                                        </p:tav>
                                        <p:tav tm="100000">
                                          <p:val>
                                            <p:strVal val="#ppt_h"/>
                                          </p:val>
                                        </p:tav>
                                      </p:tavLst>
                                    </p:anim>
                                    <p:animEffect transition="in" filter="fade">
                                      <p:cBhvr>
                                        <p:cTn id="79" dur="300"/>
                                        <p:tgtEl>
                                          <p:spTgt spid="72"/>
                                        </p:tgtEl>
                                      </p:cBhvr>
                                    </p:animEffect>
                                  </p:childTnLst>
                                </p:cTn>
                              </p:par>
                              <p:par>
                                <p:cTn id="80" presetID="19" presetClass="emph" presetSubtype="0" fill="hold" grpId="1" nodeType="withEffect">
                                  <p:stCondLst>
                                    <p:cond delay="2200"/>
                                  </p:stCondLst>
                                  <p:childTnLst>
                                    <p:animClr clrSpc="rgb" dir="cw">
                                      <p:cBhvr override="childStyle">
                                        <p:cTn id="81" dur="200" fill="hold"/>
                                        <p:tgtEl>
                                          <p:spTgt spid="72"/>
                                        </p:tgtEl>
                                        <p:attrNameLst>
                                          <p:attrName>style.color</p:attrName>
                                        </p:attrNameLst>
                                      </p:cBhvr>
                                      <p:to>
                                        <a:srgbClr val="9B4F96"/>
                                      </p:to>
                                    </p:animClr>
                                    <p:animClr clrSpc="rgb" dir="cw">
                                      <p:cBhvr>
                                        <p:cTn id="82" dur="200" fill="hold"/>
                                        <p:tgtEl>
                                          <p:spTgt spid="72"/>
                                        </p:tgtEl>
                                        <p:attrNameLst>
                                          <p:attrName>fillcolor</p:attrName>
                                        </p:attrNameLst>
                                      </p:cBhvr>
                                      <p:to>
                                        <a:srgbClr val="9B4F96"/>
                                      </p:to>
                                    </p:animClr>
                                    <p:set>
                                      <p:cBhvr>
                                        <p:cTn id="83" dur="200" fill="hold"/>
                                        <p:tgtEl>
                                          <p:spTgt spid="72"/>
                                        </p:tgtEl>
                                        <p:attrNameLst>
                                          <p:attrName>fill.type</p:attrName>
                                        </p:attrNameLst>
                                      </p:cBhvr>
                                      <p:to>
                                        <p:strVal val="solid"/>
                                      </p:to>
                                    </p:set>
                                    <p:set>
                                      <p:cBhvr>
                                        <p:cTn id="84" dur="200" fill="hold"/>
                                        <p:tgtEl>
                                          <p:spTgt spid="72"/>
                                        </p:tgtEl>
                                        <p:attrNameLst>
                                          <p:attrName>fill.on</p:attrName>
                                        </p:attrNameLst>
                                      </p:cBhvr>
                                      <p:to>
                                        <p:strVal val="true"/>
                                      </p:to>
                                    </p:set>
                                  </p:childTnLst>
                                </p:cTn>
                              </p:par>
                              <p:par>
                                <p:cTn id="85" presetID="53" presetClass="entr" presetSubtype="16" fill="hold" grpId="0" nodeType="withEffect">
                                  <p:stCondLst>
                                    <p:cond delay="2050"/>
                                  </p:stCondLst>
                                  <p:childTnLst>
                                    <p:set>
                                      <p:cBhvr>
                                        <p:cTn id="86" dur="1" fill="hold">
                                          <p:stCondLst>
                                            <p:cond delay="0"/>
                                          </p:stCondLst>
                                        </p:cTn>
                                        <p:tgtEl>
                                          <p:spTgt spid="73"/>
                                        </p:tgtEl>
                                        <p:attrNameLst>
                                          <p:attrName>style.visibility</p:attrName>
                                        </p:attrNameLst>
                                      </p:cBhvr>
                                      <p:to>
                                        <p:strVal val="visible"/>
                                      </p:to>
                                    </p:set>
                                    <p:anim calcmode="lin" valueType="num">
                                      <p:cBhvr>
                                        <p:cTn id="87" dur="300" fill="hold"/>
                                        <p:tgtEl>
                                          <p:spTgt spid="73"/>
                                        </p:tgtEl>
                                        <p:attrNameLst>
                                          <p:attrName>ppt_w</p:attrName>
                                        </p:attrNameLst>
                                      </p:cBhvr>
                                      <p:tavLst>
                                        <p:tav tm="0">
                                          <p:val>
                                            <p:fltVal val="0"/>
                                          </p:val>
                                        </p:tav>
                                        <p:tav tm="100000">
                                          <p:val>
                                            <p:strVal val="#ppt_w"/>
                                          </p:val>
                                        </p:tav>
                                      </p:tavLst>
                                    </p:anim>
                                    <p:anim calcmode="lin" valueType="num">
                                      <p:cBhvr>
                                        <p:cTn id="88" dur="300" fill="hold"/>
                                        <p:tgtEl>
                                          <p:spTgt spid="73"/>
                                        </p:tgtEl>
                                        <p:attrNameLst>
                                          <p:attrName>ppt_h</p:attrName>
                                        </p:attrNameLst>
                                      </p:cBhvr>
                                      <p:tavLst>
                                        <p:tav tm="0">
                                          <p:val>
                                            <p:fltVal val="0"/>
                                          </p:val>
                                        </p:tav>
                                        <p:tav tm="100000">
                                          <p:val>
                                            <p:strVal val="#ppt_h"/>
                                          </p:val>
                                        </p:tav>
                                      </p:tavLst>
                                    </p:anim>
                                    <p:animEffect transition="in" filter="fade">
                                      <p:cBhvr>
                                        <p:cTn id="89" dur="300"/>
                                        <p:tgtEl>
                                          <p:spTgt spid="73"/>
                                        </p:tgtEl>
                                      </p:cBhvr>
                                    </p:animEffect>
                                  </p:childTnLst>
                                </p:cTn>
                              </p:par>
                              <p:par>
                                <p:cTn id="90" presetID="19" presetClass="emph" presetSubtype="0" fill="hold" grpId="1" nodeType="withEffect">
                                  <p:stCondLst>
                                    <p:cond delay="2350"/>
                                  </p:stCondLst>
                                  <p:childTnLst>
                                    <p:animClr clrSpc="rgb" dir="cw">
                                      <p:cBhvr override="childStyle">
                                        <p:cTn id="91" dur="200" fill="hold"/>
                                        <p:tgtEl>
                                          <p:spTgt spid="73"/>
                                        </p:tgtEl>
                                        <p:attrNameLst>
                                          <p:attrName>style.color</p:attrName>
                                        </p:attrNameLst>
                                      </p:cBhvr>
                                      <p:to>
                                        <a:srgbClr val="9B4F96"/>
                                      </p:to>
                                    </p:animClr>
                                    <p:animClr clrSpc="rgb" dir="cw">
                                      <p:cBhvr>
                                        <p:cTn id="92" dur="200" fill="hold"/>
                                        <p:tgtEl>
                                          <p:spTgt spid="73"/>
                                        </p:tgtEl>
                                        <p:attrNameLst>
                                          <p:attrName>fillcolor</p:attrName>
                                        </p:attrNameLst>
                                      </p:cBhvr>
                                      <p:to>
                                        <a:srgbClr val="9B4F96"/>
                                      </p:to>
                                    </p:animClr>
                                    <p:set>
                                      <p:cBhvr>
                                        <p:cTn id="93" dur="200" fill="hold"/>
                                        <p:tgtEl>
                                          <p:spTgt spid="73"/>
                                        </p:tgtEl>
                                        <p:attrNameLst>
                                          <p:attrName>fill.type</p:attrName>
                                        </p:attrNameLst>
                                      </p:cBhvr>
                                      <p:to>
                                        <p:strVal val="solid"/>
                                      </p:to>
                                    </p:set>
                                    <p:set>
                                      <p:cBhvr>
                                        <p:cTn id="94" dur="200" fill="hold"/>
                                        <p:tgtEl>
                                          <p:spTgt spid="73"/>
                                        </p:tgtEl>
                                        <p:attrNameLst>
                                          <p:attrName>fill.on</p:attrName>
                                        </p:attrNameLst>
                                      </p:cBhvr>
                                      <p:to>
                                        <p:strVal val="true"/>
                                      </p:to>
                                    </p:set>
                                  </p:childTnLst>
                                </p:cTn>
                              </p:par>
                              <p:par>
                                <p:cTn id="95" presetID="2" presetClass="entr" presetSubtype="2" decel="100000" fill="hold" grpId="1" nodeType="withEffect">
                                  <p:stCondLst>
                                    <p:cond delay="700"/>
                                  </p:stCondLst>
                                  <p:childTnLst>
                                    <p:set>
                                      <p:cBhvr>
                                        <p:cTn id="96" dur="1" fill="hold">
                                          <p:stCondLst>
                                            <p:cond delay="0"/>
                                          </p:stCondLst>
                                        </p:cTn>
                                        <p:tgtEl>
                                          <p:spTgt spid="74"/>
                                        </p:tgtEl>
                                        <p:attrNameLst>
                                          <p:attrName>style.visibility</p:attrName>
                                        </p:attrNameLst>
                                      </p:cBhvr>
                                      <p:to>
                                        <p:strVal val="visible"/>
                                      </p:to>
                                    </p:set>
                                    <p:anim calcmode="lin" valueType="num">
                                      <p:cBhvr additive="base">
                                        <p:cTn id="97" dur="500" fill="hold"/>
                                        <p:tgtEl>
                                          <p:spTgt spid="74"/>
                                        </p:tgtEl>
                                        <p:attrNameLst>
                                          <p:attrName>ppt_x</p:attrName>
                                        </p:attrNameLst>
                                      </p:cBhvr>
                                      <p:tavLst>
                                        <p:tav tm="0">
                                          <p:val>
                                            <p:strVal val="1+#ppt_w/2"/>
                                          </p:val>
                                        </p:tav>
                                        <p:tav tm="100000">
                                          <p:val>
                                            <p:strVal val="#ppt_x"/>
                                          </p:val>
                                        </p:tav>
                                      </p:tavLst>
                                    </p:anim>
                                    <p:anim calcmode="lin" valueType="num">
                                      <p:cBhvr additive="base">
                                        <p:cTn id="98" dur="500" fill="hold"/>
                                        <p:tgtEl>
                                          <p:spTgt spid="74"/>
                                        </p:tgtEl>
                                        <p:attrNameLst>
                                          <p:attrName>ppt_y</p:attrName>
                                        </p:attrNameLst>
                                      </p:cBhvr>
                                      <p:tavLst>
                                        <p:tav tm="0">
                                          <p:val>
                                            <p:strVal val="#ppt_y"/>
                                          </p:val>
                                        </p:tav>
                                        <p:tav tm="100000">
                                          <p:val>
                                            <p:strVal val="#ppt_y"/>
                                          </p:val>
                                        </p:tav>
                                      </p:tavLst>
                                    </p:anim>
                                  </p:childTnLst>
                                </p:cTn>
                              </p:par>
                              <p:par>
                                <p:cTn id="99" presetID="1" presetClass="emph" presetSubtype="2" decel="100000" fill="hold" grpId="0" nodeType="withEffect">
                                  <p:stCondLst>
                                    <p:cond delay="1250"/>
                                  </p:stCondLst>
                                  <p:childTnLst>
                                    <p:animClr clrSpc="rgb" dir="cw">
                                      <p:cBhvr>
                                        <p:cTn id="100" dur="1250" fill="hold"/>
                                        <p:tgtEl>
                                          <p:spTgt spid="74"/>
                                        </p:tgtEl>
                                        <p:attrNameLst>
                                          <p:attrName>fillcolor</p:attrName>
                                        </p:attrNameLst>
                                      </p:cBhvr>
                                      <p:to>
                                        <a:srgbClr val="D7D7D7"/>
                                      </p:to>
                                    </p:animClr>
                                    <p:set>
                                      <p:cBhvr>
                                        <p:cTn id="101" dur="1250" fill="hold"/>
                                        <p:tgtEl>
                                          <p:spTgt spid="74"/>
                                        </p:tgtEl>
                                        <p:attrNameLst>
                                          <p:attrName>fill.type</p:attrName>
                                        </p:attrNameLst>
                                      </p:cBhvr>
                                      <p:to>
                                        <p:strVal val="solid"/>
                                      </p:to>
                                    </p:set>
                                    <p:set>
                                      <p:cBhvr>
                                        <p:cTn id="102" dur="1250" fill="hold"/>
                                        <p:tgtEl>
                                          <p:spTgt spid="74"/>
                                        </p:tgtEl>
                                        <p:attrNameLst>
                                          <p:attrName>fill.on</p:attrName>
                                        </p:attrNameLst>
                                      </p:cBhvr>
                                      <p:to>
                                        <p:strVal val="true"/>
                                      </p:to>
                                    </p:set>
                                  </p:childTnLst>
                                </p:cTn>
                              </p:par>
                              <p:par>
                                <p:cTn id="103" presetID="53" presetClass="entr" presetSubtype="16" fill="hold" grpId="0" nodeType="withEffect">
                                  <p:stCondLst>
                                    <p:cond delay="1750"/>
                                  </p:stCondLst>
                                  <p:childTnLst>
                                    <p:set>
                                      <p:cBhvr>
                                        <p:cTn id="104" dur="1" fill="hold">
                                          <p:stCondLst>
                                            <p:cond delay="0"/>
                                          </p:stCondLst>
                                        </p:cTn>
                                        <p:tgtEl>
                                          <p:spTgt spid="75"/>
                                        </p:tgtEl>
                                        <p:attrNameLst>
                                          <p:attrName>style.visibility</p:attrName>
                                        </p:attrNameLst>
                                      </p:cBhvr>
                                      <p:to>
                                        <p:strVal val="visible"/>
                                      </p:to>
                                    </p:set>
                                    <p:anim calcmode="lin" valueType="num">
                                      <p:cBhvr>
                                        <p:cTn id="105" dur="300" fill="hold"/>
                                        <p:tgtEl>
                                          <p:spTgt spid="75"/>
                                        </p:tgtEl>
                                        <p:attrNameLst>
                                          <p:attrName>ppt_w</p:attrName>
                                        </p:attrNameLst>
                                      </p:cBhvr>
                                      <p:tavLst>
                                        <p:tav tm="0">
                                          <p:val>
                                            <p:fltVal val="0"/>
                                          </p:val>
                                        </p:tav>
                                        <p:tav tm="100000">
                                          <p:val>
                                            <p:strVal val="#ppt_w"/>
                                          </p:val>
                                        </p:tav>
                                      </p:tavLst>
                                    </p:anim>
                                    <p:anim calcmode="lin" valueType="num">
                                      <p:cBhvr>
                                        <p:cTn id="106" dur="300" fill="hold"/>
                                        <p:tgtEl>
                                          <p:spTgt spid="75"/>
                                        </p:tgtEl>
                                        <p:attrNameLst>
                                          <p:attrName>ppt_h</p:attrName>
                                        </p:attrNameLst>
                                      </p:cBhvr>
                                      <p:tavLst>
                                        <p:tav tm="0">
                                          <p:val>
                                            <p:fltVal val="0"/>
                                          </p:val>
                                        </p:tav>
                                        <p:tav tm="100000">
                                          <p:val>
                                            <p:strVal val="#ppt_h"/>
                                          </p:val>
                                        </p:tav>
                                      </p:tavLst>
                                    </p:anim>
                                    <p:animEffect transition="in" filter="fade">
                                      <p:cBhvr>
                                        <p:cTn id="107" dur="300"/>
                                        <p:tgtEl>
                                          <p:spTgt spid="75"/>
                                        </p:tgtEl>
                                      </p:cBhvr>
                                    </p:animEffect>
                                  </p:childTnLst>
                                </p:cTn>
                              </p:par>
                              <p:par>
                                <p:cTn id="108" presetID="19" presetClass="emph" presetSubtype="0" fill="hold" grpId="1" nodeType="withEffect">
                                  <p:stCondLst>
                                    <p:cond delay="2050"/>
                                  </p:stCondLst>
                                  <p:childTnLst>
                                    <p:animClr clrSpc="rgb" dir="cw">
                                      <p:cBhvr override="childStyle">
                                        <p:cTn id="109" dur="200" fill="hold"/>
                                        <p:tgtEl>
                                          <p:spTgt spid="75"/>
                                        </p:tgtEl>
                                        <p:attrNameLst>
                                          <p:attrName>style.color</p:attrName>
                                        </p:attrNameLst>
                                      </p:cBhvr>
                                      <p:to>
                                        <a:srgbClr val="9B4F96"/>
                                      </p:to>
                                    </p:animClr>
                                    <p:animClr clrSpc="rgb" dir="cw">
                                      <p:cBhvr>
                                        <p:cTn id="110" dur="200" fill="hold"/>
                                        <p:tgtEl>
                                          <p:spTgt spid="75"/>
                                        </p:tgtEl>
                                        <p:attrNameLst>
                                          <p:attrName>fillcolor</p:attrName>
                                        </p:attrNameLst>
                                      </p:cBhvr>
                                      <p:to>
                                        <a:srgbClr val="9B4F96"/>
                                      </p:to>
                                    </p:animClr>
                                    <p:set>
                                      <p:cBhvr>
                                        <p:cTn id="111" dur="200" fill="hold"/>
                                        <p:tgtEl>
                                          <p:spTgt spid="75"/>
                                        </p:tgtEl>
                                        <p:attrNameLst>
                                          <p:attrName>fill.type</p:attrName>
                                        </p:attrNameLst>
                                      </p:cBhvr>
                                      <p:to>
                                        <p:strVal val="solid"/>
                                      </p:to>
                                    </p:set>
                                    <p:set>
                                      <p:cBhvr>
                                        <p:cTn id="112" dur="200" fill="hold"/>
                                        <p:tgtEl>
                                          <p:spTgt spid="75"/>
                                        </p:tgtEl>
                                        <p:attrNameLst>
                                          <p:attrName>fill.on</p:attrName>
                                        </p:attrNameLst>
                                      </p:cBhvr>
                                      <p:to>
                                        <p:strVal val="true"/>
                                      </p:to>
                                    </p:set>
                                  </p:childTnLst>
                                </p:cTn>
                              </p:par>
                              <p:par>
                                <p:cTn id="113" presetID="1" presetClass="entr" presetSubtype="0" fill="hold" grpId="0" nodeType="withEffect">
                                  <p:stCondLst>
                                    <p:cond delay="2050"/>
                                  </p:stCondLst>
                                  <p:childTnLst>
                                    <p:set>
                                      <p:cBhvr>
                                        <p:cTn id="1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13012" y="14478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3800" dirty="0" smtClean="0">
                <a:solidFill>
                  <a:srgbClr val="FFFFFF"/>
                </a:solidFill>
                <a:latin typeface="Segoe UI Light"/>
              </a:rPr>
              <a:t>Azure Services</a:t>
            </a:r>
            <a:endParaRPr lang="en-US" sz="13800" dirty="0">
              <a:solidFill>
                <a:srgbClr val="FFFFFF"/>
              </a:solidFill>
              <a:latin typeface="Segoe UI Light"/>
            </a:endParaRPr>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406" y="135821"/>
            <a:ext cx="10986231" cy="825787"/>
          </a:xfrm>
        </p:spPr>
        <p:txBody>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58197" y="983605"/>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863581"/>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949456"/>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27071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226" name="Group 225"/>
          <p:cNvGrpSpPr/>
          <p:nvPr/>
        </p:nvGrpSpPr>
        <p:grpSpPr>
          <a:xfrm>
            <a:off x="253436" y="3565828"/>
            <a:ext cx="7157296" cy="968283"/>
            <a:chOff x="253436" y="3565828"/>
            <a:chExt cx="7157296"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6"/>
              <a:ext cx="6439662" cy="799967"/>
              <a:chOff x="971070" y="3609563"/>
              <a:chExt cx="6439662" cy="799967"/>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3100906" y="3620926"/>
                <a:ext cx="1054865" cy="777240"/>
                <a:chOff x="4546333" y="3645423"/>
                <a:chExt cx="1054865" cy="750430"/>
              </a:xfrm>
            </p:grpSpPr>
            <p:sp>
              <p:nvSpPr>
                <p:cNvPr id="41" name="Rectangle 40"/>
                <p:cNvSpPr/>
                <p:nvPr/>
              </p:nvSpPr>
              <p:spPr>
                <a:xfrm>
                  <a:off x="4546333" y="3645423"/>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4979441" y="3655850"/>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3"/>
                <a:ext cx="970356" cy="799967"/>
                <a:chOff x="6440376" y="3609253"/>
                <a:chExt cx="970356" cy="799967"/>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6809325" y="3609253"/>
                  <a:ext cx="560454" cy="443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218" name="Group 217"/>
          <p:cNvGrpSpPr/>
          <p:nvPr/>
        </p:nvGrpSpPr>
        <p:grpSpPr>
          <a:xfrm>
            <a:off x="253436" y="4673444"/>
            <a:ext cx="10555080" cy="949052"/>
            <a:chOff x="253436" y="4673444"/>
            <a:chExt cx="10555080"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9846269" cy="777240"/>
              <a:chOff x="962247" y="4732622"/>
              <a:chExt cx="9846269" cy="777240"/>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Websites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4265464" y="4732622"/>
                <a:ext cx="988002" cy="777240"/>
                <a:chOff x="4405052" y="4777097"/>
                <a:chExt cx="988002" cy="750431"/>
              </a:xfrm>
            </p:grpSpPr>
            <p:sp>
              <p:nvSpPr>
                <p:cNvPr id="52" name="Rectangle 51"/>
                <p:cNvSpPr/>
                <p:nvPr/>
              </p:nvSpPr>
              <p:spPr>
                <a:xfrm>
                  <a:off x="4405052" y="4777097"/>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4840086" y="4804831"/>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3">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Mobile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08" name="Group 107"/>
          <p:cNvGrpSpPr/>
          <p:nvPr/>
        </p:nvGrpSpPr>
        <p:grpSpPr>
          <a:xfrm>
            <a:off x="253438" y="5761830"/>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31">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32">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166291" y="5948729"/>
            <a:ext cx="334308" cy="323860"/>
          </a:xfrm>
          <a:prstGeom prst="rect">
            <a:avLst/>
          </a:prstGeom>
        </p:spPr>
      </p:pic>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9265" y="2709520"/>
            <a:ext cx="10719432" cy="1266359"/>
          </a:xfrm>
        </p:spPr>
        <p:txBody>
          <a:bodyPr>
            <a:noAutofit/>
          </a:bodyPr>
          <a:lstStyle/>
          <a:p>
            <a:pPr algn="ctr"/>
            <a:r>
              <a:rPr lang="en-US" sz="7998" dirty="0" smtClean="0"/>
              <a:t>Why the cloud?</a:t>
            </a:r>
            <a:endParaRPr lang="en-US" sz="7998" dirty="0"/>
          </a:p>
        </p:txBody>
      </p:sp>
    </p:spTree>
    <p:extLst>
      <p:ext uri="{BB962C8B-B14F-4D97-AF65-F5344CB8AC3E}">
        <p14:creationId xmlns:p14="http://schemas.microsoft.com/office/powerpoint/2010/main" val="255084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78"/>
          <p:cNvSpPr/>
          <p:nvPr/>
        </p:nvSpPr>
        <p:spPr bwMode="auto">
          <a:xfrm>
            <a:off x="766806" y="2390197"/>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1299417"/>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3199"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764"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719493"/>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3657600"/>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4648200"/>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724400"/>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latin typeface="+mj-lt"/>
              </a:rPr>
              <a:t>REST API</a:t>
            </a:r>
          </a:p>
        </p:txBody>
      </p:sp>
      <p:sp>
        <p:nvSpPr>
          <p:cNvPr id="37" name="Freeform 88"/>
          <p:cNvSpPr>
            <a:spLocks noEditPoints="1"/>
          </p:cNvSpPr>
          <p:nvPr/>
        </p:nvSpPr>
        <p:spPr bwMode="black">
          <a:xfrm>
            <a:off x="926075" y="263562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2" name="Title 1"/>
          <p:cNvSpPr>
            <a:spLocks noGrp="1"/>
          </p:cNvSpPr>
          <p:nvPr>
            <p:ph type="title"/>
          </p:nvPr>
        </p:nvSpPr>
        <p:spPr/>
        <p:txBody>
          <a:bodyPr/>
          <a:lstStyle/>
          <a:p>
            <a:r>
              <a:rPr lang="en-US" dirty="0" smtClean="0">
                <a:solidFill>
                  <a:schemeClr val="bg1"/>
                </a:solidFill>
              </a:rPr>
              <a:t>Virtual Machines</a:t>
            </a:r>
            <a:endParaRPr lang="en-US" dirty="0">
              <a:solidFill>
                <a:schemeClr val="bg1"/>
              </a:solidFill>
            </a:endParaRPr>
          </a:p>
        </p:txBody>
      </p:sp>
      <p:sp>
        <p:nvSpPr>
          <p:cNvPr id="38" name="TextBox 37"/>
          <p:cNvSpPr txBox="1"/>
          <p:nvPr/>
        </p:nvSpPr>
        <p:spPr>
          <a:xfrm>
            <a:off x="1300990" y="274923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cs typeface="Segoe UI Light" panose="020B0502040204020203" pitchFamily="34" charset="0"/>
              </a:rPr>
              <a:t>Management portal</a:t>
            </a:r>
          </a:p>
        </p:txBody>
      </p:sp>
      <p:sp>
        <p:nvSpPr>
          <p:cNvPr id="40" name="TextBox 39"/>
          <p:cNvSpPr txBox="1"/>
          <p:nvPr/>
        </p:nvSpPr>
        <p:spPr>
          <a:xfrm>
            <a:off x="1753216" y="3771984"/>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132" dirty="0">
                <a:solidFill>
                  <a:schemeClr val="tx1"/>
                </a:solidFill>
                <a:cs typeface="Segoe UI Light" panose="020B0502040204020203" pitchFamily="34" charset="0"/>
              </a:rPr>
              <a:t>Scripting </a:t>
            </a:r>
          </a:p>
          <a:p>
            <a:pPr defTabSz="1218317"/>
            <a:r>
              <a:rPr lang="en-US" sz="1600" dirty="0">
                <a:solidFill>
                  <a:schemeClr val="tx1"/>
                </a:solidFill>
                <a:cs typeface="Segoe UI Light" panose="020B0502040204020203" pitchFamily="34" charset="0"/>
              </a:rPr>
              <a:t>(Windows, Linux and Mac) </a:t>
            </a:r>
          </a:p>
        </p:txBody>
      </p:sp>
      <p:sp>
        <p:nvSpPr>
          <p:cNvPr id="4" name="Rectangle 3"/>
          <p:cNvSpPr/>
          <p:nvPr/>
        </p:nvSpPr>
        <p:spPr bwMode="auto">
          <a:xfrm>
            <a:off x="4558033" y="1303013"/>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932" kern="0" dirty="0">
                <a:solidFill>
                  <a:schemeClr val="bg1"/>
                </a:solidFill>
                <a:latin typeface="Segoe UI Light" pitchFamily="34" charset="0"/>
                <a:ea typeface="Segoe UI" pitchFamily="34" charset="0"/>
                <a:cs typeface="Segoe UI" pitchFamily="34" charset="0"/>
              </a:rPr>
              <a:t>Select image </a:t>
            </a:r>
            <a:br>
              <a:rPr lang="en-US" sz="2932" kern="0" dirty="0">
                <a:solidFill>
                  <a:schemeClr val="bg1"/>
                </a:solidFill>
                <a:latin typeface="Segoe UI Light" pitchFamily="34" charset="0"/>
                <a:ea typeface="Segoe UI" pitchFamily="34" charset="0"/>
                <a:cs typeface="Segoe UI" pitchFamily="34" charset="0"/>
              </a:rPr>
            </a:br>
            <a:r>
              <a:rPr lang="en-US" sz="2932"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2305789"/>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2307141"/>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2394085"/>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33" name="TextBox 32"/>
          <p:cNvSpPr txBox="1"/>
          <p:nvPr/>
        </p:nvSpPr>
        <p:spPr>
          <a:xfrm>
            <a:off x="5383661" y="4091699"/>
            <a:ext cx="2719534" cy="2069258"/>
          </a:xfrm>
          <a:prstGeom prst="rect">
            <a:avLst/>
          </a:prstGeom>
          <a:noFill/>
        </p:spPr>
        <p:txBody>
          <a:bodyPr wrap="square" lIns="0" tIns="0" rIns="0" bIns="0" rtlCol="0">
            <a:spAutoFit/>
          </a:bodyPr>
          <a:lstStyle/>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Extra Small</a:t>
            </a:r>
          </a:p>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Small</a:t>
            </a:r>
          </a:p>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Medium</a:t>
            </a:r>
          </a:p>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Large </a:t>
            </a:r>
          </a:p>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X-Large</a:t>
            </a:r>
          </a:p>
        </p:txBody>
      </p:sp>
      <p:sp>
        <p:nvSpPr>
          <p:cNvPr id="77" name="Freeform 128"/>
          <p:cNvSpPr>
            <a:spLocks noChangeAspect="1"/>
          </p:cNvSpPr>
          <p:nvPr/>
        </p:nvSpPr>
        <p:spPr bwMode="black">
          <a:xfrm>
            <a:off x="8510741" y="3332604"/>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1303012"/>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932"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932"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932"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2305788"/>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2295357"/>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2380801"/>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5114565"/>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99" dirty="0">
                <a:solidFill>
                  <a:schemeClr val="tx1"/>
                </a:solidFill>
                <a:latin typeface="Segoe UI"/>
              </a:rPr>
              <a:t>Cloud</a:t>
            </a:r>
          </a:p>
        </p:txBody>
      </p:sp>
      <p:sp>
        <p:nvSpPr>
          <p:cNvPr id="74" name="Freeform 24"/>
          <p:cNvSpPr>
            <a:spLocks noEditPoints="1"/>
          </p:cNvSpPr>
          <p:nvPr/>
        </p:nvSpPr>
        <p:spPr bwMode="black">
          <a:xfrm>
            <a:off x="10656131" y="4017783"/>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4123942"/>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876146"/>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600" kern="0" dirty="0">
                <a:solidFill>
                  <a:schemeClr val="bg1"/>
                </a:solidFill>
                <a:ea typeface="Segoe UI" pitchFamily="34" charset="0"/>
                <a:cs typeface="Segoe UI" pitchFamily="34" charset="0"/>
              </a:rPr>
              <a:t>Blob</a:t>
            </a:r>
            <a:r>
              <a:rPr lang="en-US" sz="1600" kern="0" dirty="0">
                <a:solidFill>
                  <a:schemeClr val="tx1"/>
                </a:solidFill>
                <a:ea typeface="Segoe UI" pitchFamily="34" charset="0"/>
                <a:cs typeface="Segoe UI" pitchFamily="34" charset="0"/>
              </a:rPr>
              <a:t/>
            </a:r>
            <a:br>
              <a:rPr lang="en-US" sz="1600" kern="0" dirty="0">
                <a:solidFill>
                  <a:schemeClr val="tx1"/>
                </a:solidFill>
                <a:ea typeface="Segoe UI" pitchFamily="34" charset="0"/>
                <a:cs typeface="Segoe UI" pitchFamily="34" charset="0"/>
              </a:rPr>
            </a:br>
            <a:r>
              <a:rPr lang="en-US" sz="1600" kern="0" dirty="0">
                <a:solidFill>
                  <a:schemeClr val="bg1"/>
                </a:solidFill>
                <a:ea typeface="Segoe UI" pitchFamily="34" charset="0"/>
                <a:cs typeface="Segoe UI" pitchFamily="34" charset="0"/>
              </a:rPr>
              <a:t>Storage</a:t>
            </a:r>
          </a:p>
        </p:txBody>
      </p:sp>
      <p:sp>
        <p:nvSpPr>
          <p:cNvPr id="46" name="TextBox 45"/>
          <p:cNvSpPr txBox="1"/>
          <p:nvPr/>
        </p:nvSpPr>
        <p:spPr>
          <a:xfrm>
            <a:off x="1758335" y="5625675"/>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132" dirty="0" smtClean="0">
                <a:solidFill>
                  <a:schemeClr val="tx1"/>
                </a:solidFill>
                <a:latin typeface="+mj-lt"/>
              </a:rPr>
              <a:t>Comprehensive </a:t>
            </a:r>
          </a:p>
          <a:p>
            <a:pPr defTabSz="1218317"/>
            <a:r>
              <a:rPr lang="en-US" sz="2132" dirty="0" smtClean="0">
                <a:solidFill>
                  <a:schemeClr val="tx1"/>
                </a:solidFill>
                <a:latin typeface="+mj-lt"/>
              </a:rPr>
              <a:t>Networking</a:t>
            </a:r>
            <a:endParaRPr lang="en-US" sz="2132" dirty="0">
              <a:solidFill>
                <a:schemeClr val="tx1"/>
              </a:solidFill>
              <a:latin typeface="+mj-lt"/>
            </a:endParaRPr>
          </a:p>
        </p:txBody>
      </p:sp>
      <p:sp>
        <p:nvSpPr>
          <p:cNvPr id="56" name="Can 55"/>
          <p:cNvSpPr/>
          <p:nvPr/>
        </p:nvSpPr>
        <p:spPr>
          <a:xfrm rot="16200000">
            <a:off x="1204364" y="5651828"/>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729993"/>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813940"/>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854301"/>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852798"/>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812246"/>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726864"/>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5574556"/>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817746"/>
            <a:ext cx="2514615" cy="290773"/>
          </a:xfrm>
          <a:prstGeom prst="rect">
            <a:avLst/>
          </a:prstGeom>
          <a:noFill/>
        </p:spPr>
        <p:txBody>
          <a:bodyPr wrap="square" lIns="0" tIns="0" rIns="0" bIns="0" rtlCol="0">
            <a:spAutoFit/>
          </a:bodyPr>
          <a:lstStyle/>
          <a:p>
            <a:pPr defTabSz="1218317">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3521146"/>
            <a:ext cx="2514615" cy="290773"/>
          </a:xfrm>
          <a:prstGeom prst="rect">
            <a:avLst/>
          </a:prstGeom>
          <a:noFill/>
        </p:spPr>
        <p:txBody>
          <a:bodyPr wrap="square" lIns="0" tIns="0" rIns="0" bIns="0" rtlCol="0">
            <a:spAutoFit/>
          </a:bodyPr>
          <a:lstStyle/>
          <a:p>
            <a:pPr defTabSz="1218317">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3431672"/>
            <a:ext cx="390146" cy="468176"/>
          </a:xfrm>
          <a:prstGeom prst="rect">
            <a:avLst/>
          </a:prstGeom>
        </p:spPr>
      </p:pic>
      <p:grpSp>
        <p:nvGrpSpPr>
          <p:cNvPr id="20" name="Group 19"/>
          <p:cNvGrpSpPr/>
          <p:nvPr/>
        </p:nvGrpSpPr>
        <p:grpSpPr>
          <a:xfrm>
            <a:off x="4757281" y="2641987"/>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755710"/>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cs typeface="Segoe UI Light" panose="020B0502040204020203" pitchFamily="34" charset="0"/>
              </a:rPr>
              <a:t>Boot VM from new disk</a:t>
            </a:r>
          </a:p>
        </p:txBody>
      </p:sp>
      <p:sp>
        <p:nvSpPr>
          <p:cNvPr id="57" name="Freeform 6"/>
          <p:cNvSpPr>
            <a:spLocks noEditPoints="1"/>
          </p:cNvSpPr>
          <p:nvPr/>
        </p:nvSpPr>
        <p:spPr bwMode="auto">
          <a:xfrm>
            <a:off x="4911256" y="4123964"/>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
        <p:nvSpPr>
          <p:cNvPr id="58" name="Freeform 6"/>
          <p:cNvSpPr>
            <a:spLocks noEditPoints="1"/>
          </p:cNvSpPr>
          <p:nvPr/>
        </p:nvSpPr>
        <p:spPr bwMode="auto">
          <a:xfrm>
            <a:off x="4914682" y="4569411"/>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
        <p:nvSpPr>
          <p:cNvPr id="59" name="Freeform 6"/>
          <p:cNvSpPr>
            <a:spLocks noEditPoints="1"/>
          </p:cNvSpPr>
          <p:nvPr/>
        </p:nvSpPr>
        <p:spPr bwMode="auto">
          <a:xfrm>
            <a:off x="4911288" y="5026628"/>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
        <p:nvSpPr>
          <p:cNvPr id="60" name="Freeform 6"/>
          <p:cNvSpPr>
            <a:spLocks noEditPoints="1"/>
          </p:cNvSpPr>
          <p:nvPr/>
        </p:nvSpPr>
        <p:spPr bwMode="auto">
          <a:xfrm>
            <a:off x="4907774" y="5430681"/>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
        <p:nvSpPr>
          <p:cNvPr id="61" name="Freeform 6"/>
          <p:cNvSpPr>
            <a:spLocks noEditPoints="1"/>
          </p:cNvSpPr>
          <p:nvPr/>
        </p:nvSpPr>
        <p:spPr bwMode="auto">
          <a:xfrm>
            <a:off x="4911779" y="5882900"/>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Tree>
    <p:extLst>
      <p:ext uri="{BB962C8B-B14F-4D97-AF65-F5344CB8AC3E}">
        <p14:creationId xmlns:p14="http://schemas.microsoft.com/office/powerpoint/2010/main" val="1601257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p:grpSpPr>
        <p:sp>
          <p:nvSpPr>
            <p:cNvPr id="8" name="Rectangle 7"/>
            <p:cNvSpPr/>
            <p:nvPr/>
          </p:nvSpPr>
          <p:spPr bwMode="auto">
            <a:xfrm>
              <a:off x="5247309" y="-3331"/>
              <a:ext cx="6941516"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5776" y="76200"/>
            <a:ext cx="10986231" cy="1081978"/>
          </a:xfrm>
        </p:spPr>
        <p:txBody>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2" name="Picture Placeholder 1"/>
          <p:cNvSpPr>
            <a:spLocks noGrp="1"/>
          </p:cNvSpPr>
          <p:nvPr>
            <p:ph type="pic" sz="quarter" idx="10"/>
          </p:nvPr>
        </p:nvSpPr>
        <p:spPr/>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p:nvPr>
        </p:nvSpPr>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674546"/>
          </a:xfrm>
        </p:spPr>
        <p:txBody>
          <a:bodyPr/>
          <a:lstStyle/>
          <a:p>
            <a:pPr marL="346074" lvl="1" indent="-342900" defTabSz="914051">
              <a:spcBef>
                <a:spcPts val="600"/>
              </a:spcBef>
            </a:pPr>
            <a:r>
              <a:rPr lang="en-US" sz="2800" spc="-51" dirty="0">
                <a:solidFill>
                  <a:schemeClr val="bg1"/>
                </a:solidFill>
              </a:rPr>
              <a:t>SQL Server database technology as a service </a:t>
            </a:r>
          </a:p>
          <a:p>
            <a:pPr marL="346074" lvl="1" indent="-342900" defTabSz="914051">
              <a:spcBef>
                <a:spcPts val="600"/>
              </a:spcBef>
            </a:pPr>
            <a:r>
              <a:rPr lang="en-US" sz="2800" spc="-51" dirty="0">
                <a:solidFill>
                  <a:schemeClr val="bg1"/>
                </a:solidFill>
              </a:rPr>
              <a:t>Fully </a:t>
            </a:r>
            <a:r>
              <a:rPr lang="en-US" sz="2800" spc="-51" dirty="0" smtClean="0">
                <a:solidFill>
                  <a:schemeClr val="bg1"/>
                </a:solidFill>
              </a:rPr>
              <a:t>Managed</a:t>
            </a:r>
          </a:p>
          <a:p>
            <a:pPr marL="346074" lvl="1" indent="-342900" defTabSz="914051">
              <a:spcBef>
                <a:spcPts val="600"/>
              </a:spcBef>
            </a:pPr>
            <a:r>
              <a:rPr lang="en-US" sz="2800" spc="-51" dirty="0" smtClean="0">
                <a:solidFill>
                  <a:schemeClr val="bg1"/>
                </a:solidFill>
              </a:rPr>
              <a:t>Enterprise-ready </a:t>
            </a:r>
            <a:r>
              <a:rPr lang="en-US" sz="2800" spc="-51" dirty="0">
                <a:solidFill>
                  <a:schemeClr val="bg1"/>
                </a:solidFill>
              </a:rPr>
              <a:t>with automatic support for HA</a:t>
            </a:r>
          </a:p>
          <a:p>
            <a:pPr marL="346074" lvl="1" indent="-342900" defTabSz="914051">
              <a:spcBef>
                <a:spcPts val="600"/>
              </a:spcBef>
            </a:pPr>
            <a:r>
              <a:rPr lang="en-US" sz="2800" spc="-51" dirty="0">
                <a:solidFill>
                  <a:schemeClr val="bg1"/>
                </a:solidFill>
              </a:rPr>
              <a:t>Designed to scale out elastically with demand</a:t>
            </a:r>
          </a:p>
          <a:p>
            <a:pPr marL="346074" lvl="1" indent="-342900" defTabSz="914051">
              <a:spcBef>
                <a:spcPts val="600"/>
              </a:spcBef>
            </a:pPr>
            <a:r>
              <a:rPr lang="en-US" sz="2800" spc="-51" dirty="0">
                <a:solidFill>
                  <a:schemeClr val="bg1"/>
                </a:solidFill>
              </a:rPr>
              <a:t>Ideal for simple and complex </a:t>
            </a:r>
            <a:r>
              <a:rPr lang="en-US" sz="2800" spc="-51" dirty="0" smtClean="0">
                <a:solidFill>
                  <a:schemeClr val="bg1"/>
                </a:solidFill>
              </a:rPr>
              <a:t>applications</a:t>
            </a:r>
          </a:p>
          <a:p>
            <a:pPr marL="346074" lvl="1" indent="-342900" defTabSz="914051">
              <a:spcBef>
                <a:spcPts val="600"/>
              </a:spcBef>
            </a:pPr>
            <a:r>
              <a:rPr lang="en-US" sz="2800" spc="-51" dirty="0" smtClean="0">
                <a:solidFill>
                  <a:schemeClr val="bg1"/>
                </a:solidFill>
              </a:rPr>
              <a:t>Full support for TDS and ODBC</a:t>
            </a:r>
          </a:p>
          <a:p>
            <a:pPr marL="346074" lvl="1" indent="-342900" defTabSz="914051">
              <a:spcBef>
                <a:spcPts val="600"/>
              </a:spcBef>
            </a:pPr>
            <a:r>
              <a:rPr lang="en-US" sz="2800" spc="-51" dirty="0" smtClean="0">
                <a:solidFill>
                  <a:schemeClr val="bg1"/>
                </a:solidFill>
              </a:rPr>
              <a:t>Familiar language and framework support</a:t>
            </a:r>
          </a:p>
          <a:p>
            <a:pPr marL="346074" lvl="1" indent="-342900" defTabSz="914051">
              <a:spcBef>
                <a:spcPts val="600"/>
              </a:spcBef>
            </a:pPr>
            <a:r>
              <a:rPr lang="en-US" sz="2800" spc="-51" dirty="0" smtClean="0">
                <a:solidFill>
                  <a:schemeClr val="bg1"/>
                </a:solidFill>
              </a:rPr>
              <a:t>Cross Datacenter failover and backups to </a:t>
            </a:r>
            <a:br>
              <a:rPr lang="en-US" sz="2800" spc="-51" dirty="0" smtClean="0">
                <a:solidFill>
                  <a:schemeClr val="bg1"/>
                </a:solidFill>
              </a:rPr>
            </a:br>
            <a:r>
              <a:rPr lang="en-US" sz="2800" spc="-51" dirty="0" smtClean="0">
                <a:solidFill>
                  <a:schemeClr val="bg1"/>
                </a:solidFill>
              </a:rPr>
              <a:t>support disaster recovery scenarios</a:t>
            </a:r>
          </a:p>
          <a:p>
            <a:pPr marL="346074" lvl="1" indent="-342900" defTabSz="914051">
              <a:spcBef>
                <a:spcPts val="600"/>
              </a:spcBef>
            </a:pPr>
            <a:endParaRPr lang="en-US" sz="2800" spc="-51" dirty="0">
              <a:solidFill>
                <a:schemeClr val="bg1"/>
              </a:solidFill>
            </a:endParaRPr>
          </a:p>
        </p:txBody>
      </p:sp>
      <p:sp>
        <p:nvSpPr>
          <p:cNvPr id="3" name="Title 2"/>
          <p:cNvSpPr>
            <a:spLocks noGrp="1"/>
          </p:cNvSpPr>
          <p:nvPr>
            <p:ph type="title"/>
          </p:nvPr>
        </p:nvSpPr>
        <p:spPr/>
        <p:txBody>
          <a:bodyPr>
            <a:normAutofit fontScale="90000"/>
          </a:bodyPr>
          <a:lstStyle/>
          <a:p>
            <a:r>
              <a:rPr lang="en-US" dirty="0" smtClean="0">
                <a:solidFill>
                  <a:schemeClr val="bg1"/>
                </a:solidFill>
              </a:rPr>
              <a:t>SQL Database</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7705114" y="4038600"/>
            <a:ext cx="4370899" cy="2409825"/>
          </a:xfrm>
          <a:prstGeom prst="rect">
            <a:avLst/>
          </a:prstGeom>
        </p:spPr>
      </p:pic>
    </p:spTree>
    <p:extLst>
      <p:ext uri="{BB962C8B-B14F-4D97-AF65-F5344CB8AC3E}">
        <p14:creationId xmlns:p14="http://schemas.microsoft.com/office/powerpoint/2010/main" val="267974687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chemeClr val="bg1"/>
                </a:solidFill>
              </a:rPr>
              <a:t>Big Data Insights</a:t>
            </a:r>
            <a:endParaRPr lang="en-US" dirty="0">
              <a:solidFill>
                <a:schemeClr val="bg1"/>
              </a:solidFill>
            </a:endParaRPr>
          </a:p>
        </p:txBody>
      </p:sp>
      <p:sp>
        <p:nvSpPr>
          <p:cNvPr id="4" name="Title 1"/>
          <p:cNvSpPr txBox="1">
            <a:spLocks/>
          </p:cNvSpPr>
          <p:nvPr/>
        </p:nvSpPr>
        <p:spPr>
          <a:xfrm>
            <a:off x="6564086" y="9865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Machine Learning</a:t>
            </a:r>
            <a:endParaRPr lang="en-US" sz="2400" b="1" dirty="0">
              <a:solidFill>
                <a:schemeClr val="bg1"/>
              </a:solidFill>
            </a:endParaRPr>
          </a:p>
        </p:txBody>
      </p:sp>
      <p:sp>
        <p:nvSpPr>
          <p:cNvPr id="5" name="TextBox 4"/>
          <p:cNvSpPr txBox="1"/>
          <p:nvPr/>
        </p:nvSpPr>
        <p:spPr>
          <a:xfrm>
            <a:off x="6822123" y="1481760"/>
            <a:ext cx="5070546" cy="1785104"/>
          </a:xfrm>
          <a:prstGeom prst="rect">
            <a:avLst/>
          </a:prstGeom>
          <a:noFill/>
        </p:spPr>
        <p:txBody>
          <a:bodyPr wrap="square" rtlCol="0">
            <a:spAutoFit/>
          </a:bodyPr>
          <a:lstStyle/>
          <a:p>
            <a:pPr>
              <a:spcAft>
                <a:spcPts val="1200"/>
              </a:spcAft>
            </a:pPr>
            <a:r>
              <a:rPr lang="en-US" sz="1600" dirty="0" smtClean="0">
                <a:solidFill>
                  <a:schemeClr val="bg1"/>
                </a:solidFill>
              </a:rPr>
              <a:t>Mashup sophisticated intelligent algorithms</a:t>
            </a:r>
          </a:p>
          <a:p>
            <a:pPr>
              <a:spcAft>
                <a:spcPts val="1200"/>
              </a:spcAft>
            </a:pPr>
            <a:r>
              <a:rPr lang="en-US" sz="1600" dirty="0" smtClean="0">
                <a:solidFill>
                  <a:schemeClr val="bg1"/>
                </a:solidFill>
              </a:rPr>
              <a:t>Enables </a:t>
            </a:r>
            <a:r>
              <a:rPr lang="en-US" sz="1600" dirty="0">
                <a:solidFill>
                  <a:schemeClr val="bg1"/>
                </a:solidFill>
              </a:rPr>
              <a:t>data scientists and developers to efficiently embed predictive analytics into their applications</a:t>
            </a:r>
          </a:p>
          <a:p>
            <a:pPr>
              <a:spcAft>
                <a:spcPts val="1200"/>
              </a:spcAft>
            </a:pPr>
            <a:r>
              <a:rPr lang="en-US" sz="1600" dirty="0" smtClean="0">
                <a:solidFill>
                  <a:schemeClr val="bg1"/>
                </a:solidFill>
              </a:rPr>
              <a:t>Elastic, pay as you go with low operating costs</a:t>
            </a:r>
          </a:p>
          <a:p>
            <a:pPr>
              <a:spcAft>
                <a:spcPts val="1200"/>
              </a:spcAft>
            </a:pPr>
            <a:r>
              <a:rPr lang="en-US" sz="1600" dirty="0" smtClean="0">
                <a:solidFill>
                  <a:schemeClr val="bg1"/>
                </a:solidFill>
              </a:rPr>
              <a:t>Extend with Power BI, Hadoop and cloud hosted data</a:t>
            </a: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9865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481760"/>
            <a:ext cx="4495800" cy="1785104"/>
          </a:xfrm>
          <a:prstGeom prst="rect">
            <a:avLst/>
          </a:prstGeom>
          <a:noFill/>
        </p:spPr>
        <p:txBody>
          <a:bodyPr wrap="square" rtlCol="0">
            <a:spAutoFit/>
          </a:bodyPr>
          <a:lstStyle/>
          <a:p>
            <a:pPr>
              <a:spcAft>
                <a:spcPts val="1200"/>
              </a:spcAft>
            </a:pPr>
            <a:r>
              <a:rPr lang="en-US" sz="1600" dirty="0" smtClean="0">
                <a:solidFill>
                  <a:schemeClr val="bg1"/>
                </a:solidFill>
              </a:rPr>
              <a:t>Microsoft instance of Hadoop distribution running as service</a:t>
            </a:r>
          </a:p>
          <a:p>
            <a:pPr>
              <a:spcAft>
                <a:spcPts val="1200"/>
              </a:spcAft>
            </a:pPr>
            <a:r>
              <a:rPr lang="en-US" sz="1600" dirty="0" smtClean="0">
                <a:solidFill>
                  <a:schemeClr val="bg1"/>
                </a:solidFill>
              </a:rPr>
              <a:t>Support existing ecosystem from Hive, Pig, </a:t>
            </a:r>
            <a:r>
              <a:rPr lang="en-US" sz="1600" dirty="0" err="1" smtClean="0">
                <a:solidFill>
                  <a:schemeClr val="bg1"/>
                </a:solidFill>
              </a:rPr>
              <a:t>etc</a:t>
            </a:r>
            <a:endParaRPr lang="en-US" sz="1600" dirty="0" smtClean="0">
              <a:solidFill>
                <a:schemeClr val="bg1"/>
              </a:solidFill>
            </a:endParaRPr>
          </a:p>
          <a:p>
            <a:pPr>
              <a:spcAft>
                <a:spcPts val="1200"/>
              </a:spcAft>
            </a:pPr>
            <a:r>
              <a:rPr lang="en-US" sz="1600" dirty="0" smtClean="0">
                <a:solidFill>
                  <a:schemeClr val="bg1"/>
                </a:solidFill>
              </a:rPr>
              <a:t>Extended to support Excel and BI tooling</a:t>
            </a:r>
          </a:p>
          <a:p>
            <a:pPr>
              <a:spcAft>
                <a:spcPts val="1200"/>
              </a:spcAft>
            </a:pPr>
            <a:r>
              <a:rPr lang="en-US" sz="1600" dirty="0" smtClean="0">
                <a:solidFill>
                  <a:schemeClr val="bg1"/>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532" y="117168"/>
            <a:ext cx="10986231" cy="826002"/>
          </a:xfrm>
        </p:spPr>
        <p:txBody>
          <a:bodyPr/>
          <a:lstStyle/>
          <a:p>
            <a:r>
              <a:rPr lang="en-US" dirty="0" smtClean="0">
                <a:solidFill>
                  <a:schemeClr val="bg1"/>
                </a:solidFill>
              </a:rPr>
              <a:t>Microsoft Azure Web Sites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Create new sites in seconds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Easily manage and scale your sites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Automatic load balancing and shared storage across instances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Scale out or up to reserved instances for improved performance and scale</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Built-in web jobs support</a:t>
            </a:r>
          </a:p>
        </p:txBody>
      </p:sp>
      <p:sp>
        <p:nvSpPr>
          <p:cNvPr id="21" name="Text Placeholder 3"/>
          <p:cNvSpPr txBox="1">
            <a:spLocks/>
          </p:cNvSpPr>
          <p:nvPr/>
        </p:nvSpPr>
        <p:spPr>
          <a:xfrm>
            <a:off x="4444495" y="2415689"/>
            <a:ext cx="3478717" cy="33408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Use ASP.NET, ASP, PHP, Java or Node.js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SQL Azure or MySQL databases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any Web development tool on any platform (Windows, OSX, Linux)</a:t>
            </a: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Rapid deployment for quick iteration</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Integrated source control with Team Foundation Server (TFS) and </a:t>
            </a:r>
            <a:r>
              <a:rPr lang="en-US" sz="1799" dirty="0" err="1">
                <a:solidFill>
                  <a:schemeClr val="bg1"/>
                </a:solidFill>
                <a:latin typeface="Segoe UI Light" panose="020B0502040204020203" pitchFamily="34" charset="0"/>
                <a:cs typeface="Segoe UI Light" panose="020B0502040204020203" pitchFamily="34" charset="0"/>
              </a:rPr>
              <a:t>Git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 access to request logs, failed requests diagnostics and diagnostics</a:t>
            </a:r>
          </a:p>
        </p:txBody>
      </p:sp>
      <p:sp>
        <p:nvSpPr>
          <p:cNvPr id="23" name="Text Placeholder 1"/>
          <p:cNvSpPr txBox="1">
            <a:spLocks/>
          </p:cNvSpPr>
          <p:nvPr/>
        </p:nvSpPr>
        <p:spPr>
          <a:xfrm>
            <a:off x="358609" y="614005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microsoft.com</a:t>
            </a:r>
          </a:p>
        </p:txBody>
      </p:sp>
    </p:spTree>
    <p:extLst>
      <p:ext uri="{BB962C8B-B14F-4D97-AF65-F5344CB8AC3E}">
        <p14:creationId xmlns:p14="http://schemas.microsoft.com/office/powerpoint/2010/main" val="277594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xEl>
                                              <p:pRg st="4" end="4"/>
                                            </p:txEl>
                                          </p:spTgt>
                                        </p:tgtEl>
                                        <p:attrNameLst>
                                          <p:attrName>style.visibility</p:attrName>
                                        </p:attrNameLst>
                                      </p:cBhvr>
                                      <p:to>
                                        <p:strVal val="visible"/>
                                      </p:to>
                                    </p:set>
                                    <p:animEffect transition="in" filter="fade">
                                      <p:cBhvr>
                                        <p:cTn id="29" dur="500"/>
                                        <p:tgtEl>
                                          <p:spTgt spid="20">
                                            <p:txEl>
                                              <p:pRg st="4" end="4"/>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1">
                                            <p:txEl>
                                              <p:pRg st="1" end="1"/>
                                            </p:txEl>
                                          </p:spTgt>
                                        </p:tgtEl>
                                        <p:attrNameLst>
                                          <p:attrName>style.visibility</p:attrName>
                                        </p:attrNameLst>
                                      </p:cBhvr>
                                      <p:to>
                                        <p:strVal val="visible"/>
                                      </p:to>
                                    </p:set>
                                    <p:animEffect transition="in" filter="fade">
                                      <p:cBhvr>
                                        <p:cTn id="41" dur="500"/>
                                        <p:tgtEl>
                                          <p:spTgt spid="21">
                                            <p:txEl>
                                              <p:pRg st="1" end="1"/>
                                            </p:tx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Effect transition="in" filter="fade">
                                      <p:cBhvr>
                                        <p:cTn id="45" dur="500"/>
                                        <p:tgtEl>
                                          <p:spTgt spid="21">
                                            <p:txEl>
                                              <p:pRg st="2" end="2"/>
                                            </p:txEl>
                                          </p:spTgt>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animEffect transition="in" filter="fade">
                                      <p:cBhvr>
                                        <p:cTn id="49" dur="500"/>
                                        <p:tgtEl>
                                          <p:spTgt spid="21">
                                            <p:txEl>
                                              <p:pRg st="3" end="3"/>
                                            </p:txEl>
                                          </p:spTgt>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1">
                                            <p:txEl>
                                              <p:pRg st="4" end="4"/>
                                            </p:txEl>
                                          </p:spTgt>
                                        </p:tgtEl>
                                        <p:attrNameLst>
                                          <p:attrName>style.visibility</p:attrName>
                                        </p:attrNameLst>
                                      </p:cBhvr>
                                      <p:to>
                                        <p:strVal val="visible"/>
                                      </p:to>
                                    </p:set>
                                    <p:animEffect transition="in" filter="fade">
                                      <p:cBhvr>
                                        <p:cTn id="53" dur="500"/>
                                        <p:tgtEl>
                                          <p:spTgt spid="21">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500"/>
                                        <p:tgtEl>
                                          <p:spTgt spid="22">
                                            <p:txEl>
                                              <p:pRg st="0" end="0"/>
                                            </p:txEl>
                                          </p:spTgt>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22">
                                            <p:txEl>
                                              <p:pRg st="2" end="2"/>
                                            </p:txEl>
                                          </p:spTgt>
                                        </p:tgtEl>
                                        <p:attrNameLst>
                                          <p:attrName>style.visibility</p:attrName>
                                        </p:attrNameLst>
                                      </p:cBhvr>
                                      <p:to>
                                        <p:strVal val="visible"/>
                                      </p:to>
                                    </p:set>
                                    <p:animEffect transition="in" filter="fade">
                                      <p:cBhvr>
                                        <p:cTn id="68" dur="500"/>
                                        <p:tgtEl>
                                          <p:spTgt spid="22">
                                            <p:txEl>
                                              <p:pRg st="2" end="2"/>
                                            </p:txEl>
                                          </p:spTgt>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22">
                                            <p:txEl>
                                              <p:pRg st="3" end="3"/>
                                            </p:txEl>
                                          </p:spTgt>
                                        </p:tgtEl>
                                        <p:attrNameLst>
                                          <p:attrName>style.visibility</p:attrName>
                                        </p:attrNameLst>
                                      </p:cBhvr>
                                      <p:to>
                                        <p:strVal val="visible"/>
                                      </p:to>
                                    </p:set>
                                    <p:animEffect transition="in" filter="fade">
                                      <p:cBhvr>
                                        <p:cTn id="7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0664" y="5411221"/>
            <a:ext cx="11650488" cy="2041518"/>
          </a:xfrm>
        </p:spPr>
        <p:txBody>
          <a:bodyPr/>
          <a:lstStyle/>
          <a:p>
            <a:r>
              <a:rPr lang="en-US" dirty="0">
                <a:solidFill>
                  <a:schemeClr val="bg1"/>
                </a:solidFill>
              </a:rPr>
              <a:t>Full Portal Integration</a:t>
            </a:r>
          </a:p>
          <a:p>
            <a:r>
              <a:rPr lang="en-US" dirty="0">
                <a:solidFill>
                  <a:schemeClr val="bg1"/>
                </a:solidFill>
              </a:rPr>
              <a:t>Not just </a:t>
            </a:r>
            <a:r>
              <a:rPr lang="en-US">
                <a:solidFill>
                  <a:schemeClr val="bg1"/>
                </a:solidFill>
              </a:rPr>
              <a:t>for Microsoft </a:t>
            </a:r>
            <a:r>
              <a:rPr lang="en-US" smtClean="0">
                <a:solidFill>
                  <a:schemeClr val="bg1"/>
                </a:solidFill>
              </a:rPr>
              <a:t>shops</a:t>
            </a:r>
            <a:endParaRPr lang="en-US" dirty="0">
              <a:solidFill>
                <a:schemeClr val="bg1"/>
              </a:solidFill>
            </a:endParaRPr>
          </a:p>
          <a:p>
            <a:endParaRPr lang="en-US" dirty="0">
              <a:solidFill>
                <a:schemeClr val="bg1"/>
              </a:solidFill>
            </a:endParaRPr>
          </a:p>
        </p:txBody>
      </p:sp>
      <p:sp>
        <p:nvSpPr>
          <p:cNvPr id="3" name="Title 2"/>
          <p:cNvSpPr>
            <a:spLocks noGrp="1"/>
          </p:cNvSpPr>
          <p:nvPr>
            <p:ph type="title"/>
          </p:nvPr>
        </p:nvSpPr>
        <p:spPr/>
        <p:txBody>
          <a:bodyPr>
            <a:normAutofit fontScale="90000"/>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981200"/>
            <a:ext cx="11331799" cy="1756057"/>
          </a:xfrm>
        </p:spPr>
        <p:txBody>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5088576"/>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5088576"/>
            <a:ext cx="3906065" cy="1701487"/>
            <a:chOff x="820718" y="2356195"/>
            <a:chExt cx="4727050" cy="1811787"/>
          </a:xfrm>
        </p:grpSpPr>
        <p:sp>
          <p:nvSpPr>
            <p:cNvPr id="296" name="Rectangle 295"/>
            <p:cNvSpPr/>
            <p:nvPr/>
          </p:nvSpPr>
          <p:spPr bwMode="auto">
            <a:xfrm>
              <a:off x="3154240" y="235619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684433" y="5245942"/>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592611" y="5178845"/>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p:nvPr>
        </p:nvSpPr>
        <p:spPr>
          <a:xfrm>
            <a:off x="9012606" y="3589777"/>
            <a:ext cx="940802" cy="749719"/>
          </a:xfrm>
          <a:prstGeom prst="rect">
            <a:avLst/>
          </a:prstGeom>
          <a:ln>
            <a:noFill/>
          </a:ln>
        </p:spPr>
        <p:txBody>
          <a:bodyPr/>
          <a:lstStyle/>
          <a:p>
            <a:r>
              <a:rPr lang="en-US" sz="3599" dirty="0"/>
              <a:t>You</a:t>
            </a:r>
          </a:p>
        </p:txBody>
      </p:sp>
      <p:cxnSp>
        <p:nvCxnSpPr>
          <p:cNvPr id="401" name="Straight Arrow Connector 400"/>
          <p:cNvCxnSpPr/>
          <p:nvPr/>
        </p:nvCxnSpPr>
        <p:spPr>
          <a:xfrm flipH="1">
            <a:off x="8361702" y="4338857"/>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337177"/>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1602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sz="quarter" idx="10"/>
          </p:nvPr>
        </p:nvSpPr>
        <p:spPr>
          <a:xfrm>
            <a:off x="574433" y="609600"/>
            <a:ext cx="10986231" cy="5742287"/>
          </a:xfrm>
        </p:spPr>
        <p:txBody>
          <a:bodyPr>
            <a:normAutofit/>
          </a:bodyPr>
          <a:lstStyle/>
          <a:p>
            <a:pPr>
              <a:spcBef>
                <a:spcPts val="1799"/>
              </a:spcBef>
            </a:pPr>
            <a:r>
              <a:rPr lang="en-US" sz="4800" dirty="0" smtClean="0">
                <a:solidFill>
                  <a:schemeClr val="bg1"/>
                </a:solidFill>
              </a:rPr>
              <a:t>Why the cloud?</a:t>
            </a:r>
          </a:p>
          <a:p>
            <a:pPr>
              <a:spcBef>
                <a:spcPts val="1799"/>
              </a:spcBef>
            </a:pPr>
            <a:r>
              <a:rPr lang="en-US" sz="3200" dirty="0" smtClean="0">
                <a:solidFill>
                  <a:schemeClr val="bg1"/>
                </a:solidFill>
              </a:rPr>
              <a:t>Rapidly setup environments to drive business priorities</a:t>
            </a:r>
            <a:endParaRPr lang="en-US" sz="3200" dirty="0">
              <a:solidFill>
                <a:schemeClr val="bg1"/>
              </a:solidFill>
            </a:endParaRPr>
          </a:p>
          <a:p>
            <a:pPr>
              <a:spcBef>
                <a:spcPts val="1799"/>
              </a:spcBef>
            </a:pPr>
            <a:r>
              <a:rPr lang="en-US" sz="3200" dirty="0" smtClean="0">
                <a:solidFill>
                  <a:schemeClr val="bg1"/>
                </a:solidFill>
              </a:rPr>
              <a:t>Scale to meet peak demands </a:t>
            </a:r>
            <a:endParaRPr lang="en-US" sz="3200" dirty="0">
              <a:solidFill>
                <a:schemeClr val="bg1"/>
              </a:solidFill>
            </a:endParaRPr>
          </a:p>
          <a:p>
            <a:pPr>
              <a:spcBef>
                <a:spcPts val="1799"/>
              </a:spcBef>
            </a:pPr>
            <a:r>
              <a:rPr lang="en-US" sz="3200" dirty="0" smtClean="0">
                <a:solidFill>
                  <a:schemeClr val="bg1"/>
                </a:solidFill>
              </a:rPr>
              <a:t>Increase </a:t>
            </a:r>
            <a:r>
              <a:rPr lang="en-US" sz="3200" dirty="0">
                <a:solidFill>
                  <a:schemeClr val="bg1"/>
                </a:solidFill>
              </a:rPr>
              <a:t>daily activities, efficiency and reduced cost.</a:t>
            </a:r>
          </a:p>
          <a:p>
            <a:endParaRPr lang="en-US" sz="3200" dirty="0">
              <a:solidFill>
                <a:schemeClr val="bg1"/>
              </a:solidFill>
            </a:endParaRPr>
          </a:p>
          <a:p>
            <a:endParaRPr lang="en-US" sz="3200" dirty="0">
              <a:solidFill>
                <a:schemeClr val="bg1"/>
              </a:solidFill>
            </a:endParaRPr>
          </a:p>
        </p:txBody>
      </p:sp>
      <p:grpSp>
        <p:nvGrpSpPr>
          <p:cNvPr id="4" name="Group 3"/>
          <p:cNvGrpSpPr/>
          <p:nvPr/>
        </p:nvGrpSpPr>
        <p:grpSpPr>
          <a:xfrm>
            <a:off x="7909008" y="3436764"/>
            <a:ext cx="2884335" cy="2964175"/>
            <a:chOff x="7689364" y="2125663"/>
            <a:chExt cx="3599342" cy="3636485"/>
          </a:xfrm>
        </p:grpSpPr>
        <p:sp>
          <p:nvSpPr>
            <p:cNvPr id="5" name="Rectangle 4"/>
            <p:cNvSpPr/>
            <p:nvPr/>
          </p:nvSpPr>
          <p:spPr bwMode="auto">
            <a:xfrm>
              <a:off x="7724433" y="2125663"/>
              <a:ext cx="3564273" cy="3636485"/>
            </a:xfrm>
            <a:prstGeom prst="rect">
              <a:avLst/>
            </a:prstGeom>
            <a:solidFill>
              <a:srgbClr val="442359"/>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7689364" y="2218263"/>
              <a:ext cx="3308162" cy="927122"/>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8" name="Group 7"/>
          <p:cNvGrpSpPr/>
          <p:nvPr/>
        </p:nvGrpSpPr>
        <p:grpSpPr>
          <a:xfrm>
            <a:off x="4272314" y="3432882"/>
            <a:ext cx="2920398" cy="2968057"/>
            <a:chOff x="4004657" y="2125663"/>
            <a:chExt cx="3578092" cy="3636485"/>
          </a:xfrm>
        </p:grpSpPr>
        <p:sp>
          <p:nvSpPr>
            <p:cNvPr id="9" name="Rectangle 8"/>
            <p:cNvSpPr/>
            <p:nvPr/>
          </p:nvSpPr>
          <p:spPr bwMode="auto">
            <a:xfrm>
              <a:off x="4018476" y="2125663"/>
              <a:ext cx="3564273" cy="3636485"/>
            </a:xfrm>
            <a:prstGeom prst="rect">
              <a:avLst/>
            </a:prstGeom>
            <a:solidFill>
              <a:srgbClr val="68217A"/>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4004657" y="2218263"/>
              <a:ext cx="1677222" cy="925909"/>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16" name="Group 15"/>
          <p:cNvGrpSpPr/>
          <p:nvPr/>
        </p:nvGrpSpPr>
        <p:grpSpPr>
          <a:xfrm>
            <a:off x="589787" y="3432882"/>
            <a:ext cx="2942202" cy="2968057"/>
            <a:chOff x="271986" y="2125663"/>
            <a:chExt cx="3604807" cy="3636485"/>
          </a:xfrm>
        </p:grpSpPr>
        <p:sp>
          <p:nvSpPr>
            <p:cNvPr id="17" name="Rectangle 16"/>
            <p:cNvSpPr/>
            <p:nvPr/>
          </p:nvSpPr>
          <p:spPr bwMode="auto">
            <a:xfrm>
              <a:off x="312520" y="2125663"/>
              <a:ext cx="3564273" cy="3636485"/>
            </a:xfrm>
            <a:prstGeom prst="rect">
              <a:avLst/>
            </a:prstGeom>
            <a:solidFill>
              <a:srgbClr val="9B4F9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271986" y="2218263"/>
              <a:ext cx="2003163" cy="925909"/>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8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600" fill="hold"/>
                                        <p:tgtEl>
                                          <p:spTgt spid="16"/>
                                        </p:tgtEl>
                                        <p:attrNameLst>
                                          <p:attrName>ppt_x</p:attrName>
                                        </p:attrNameLst>
                                      </p:cBhvr>
                                      <p:tavLst>
                                        <p:tav tm="0">
                                          <p:val>
                                            <p:strVal val="0-#ppt_w/2"/>
                                          </p:val>
                                        </p:tav>
                                        <p:tav tm="100000">
                                          <p:val>
                                            <p:strVal val="#ppt_x"/>
                                          </p:val>
                                        </p:tav>
                                      </p:tavLst>
                                    </p:anim>
                                    <p:anim calcmode="lin" valueType="num">
                                      <p:cBhvr additive="base">
                                        <p:cTn id="8" dur="6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1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00" fill="hold"/>
                                        <p:tgtEl>
                                          <p:spTgt spid="8"/>
                                        </p:tgtEl>
                                        <p:attrNameLst>
                                          <p:attrName>ppt_x</p:attrName>
                                        </p:attrNameLst>
                                      </p:cBhvr>
                                      <p:tavLst>
                                        <p:tav tm="0">
                                          <p:val>
                                            <p:strVal val="#ppt_x"/>
                                          </p:val>
                                        </p:tav>
                                        <p:tav tm="100000">
                                          <p:val>
                                            <p:strVal val="#ppt_x"/>
                                          </p:val>
                                        </p:tav>
                                      </p:tavLst>
                                    </p:anim>
                                    <p:anim calcmode="lin" valueType="num">
                                      <p:cBhvr additive="base">
                                        <p:cTn id="12" dur="7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17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00" fill="hold"/>
                                        <p:tgtEl>
                                          <p:spTgt spid="4"/>
                                        </p:tgtEl>
                                        <p:attrNameLst>
                                          <p:attrName>ppt_x</p:attrName>
                                        </p:attrNameLst>
                                      </p:cBhvr>
                                      <p:tavLst>
                                        <p:tav tm="0">
                                          <p:val>
                                            <p:strVal val="1+#ppt_w/2"/>
                                          </p:val>
                                        </p:tav>
                                        <p:tav tm="100000">
                                          <p:val>
                                            <p:strVal val="#ppt_x"/>
                                          </p:val>
                                        </p:tav>
                                      </p:tavLst>
                                    </p:anim>
                                    <p:anim calcmode="lin" valueType="num">
                                      <p:cBhvr additive="base">
                                        <p:cTn id="16" dur="7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733024"/>
          </a:xfrm>
        </p:spPr>
        <p:txBody>
          <a:bodyPr/>
          <a:lstStyle/>
          <a:p>
            <a:r>
              <a:rPr lang="en-US" dirty="0" smtClean="0">
                <a:solidFill>
                  <a:schemeClr val="bg1"/>
                </a:solidFill>
              </a:rPr>
              <a:t>On Demand Media Services</a:t>
            </a:r>
            <a:endParaRPr lang="en-US" dirty="0">
              <a:solidFill>
                <a:schemeClr val="bg1"/>
              </a:solidFill>
            </a:endParaRPr>
          </a:p>
          <a:p>
            <a:r>
              <a:rPr lang="en-US" dirty="0" smtClean="0">
                <a:solidFill>
                  <a:schemeClr val="bg1"/>
                </a:solidFill>
              </a:rPr>
              <a:t>Video-on-demand</a:t>
            </a:r>
          </a:p>
          <a:p>
            <a:pPr lvl="1"/>
            <a:r>
              <a:rPr lang="en-US" dirty="0" smtClean="0">
                <a:solidFill>
                  <a:schemeClr val="bg1"/>
                </a:solidFill>
              </a:rPr>
              <a:t>Ingest</a:t>
            </a:r>
          </a:p>
          <a:p>
            <a:pPr lvl="1"/>
            <a:r>
              <a:rPr lang="en-US" dirty="0" smtClean="0">
                <a:solidFill>
                  <a:schemeClr val="bg1"/>
                </a:solidFill>
              </a:rPr>
              <a:t>Encode</a:t>
            </a:r>
          </a:p>
          <a:p>
            <a:pPr lvl="1"/>
            <a:r>
              <a:rPr lang="en-US" dirty="0" smtClean="0">
                <a:solidFill>
                  <a:schemeClr val="bg1"/>
                </a:solidFill>
              </a:rPr>
              <a:t>Package</a:t>
            </a:r>
          </a:p>
          <a:p>
            <a:pPr lvl="1"/>
            <a:r>
              <a:rPr lang="en-US" dirty="0" smtClean="0">
                <a:solidFill>
                  <a:schemeClr val="bg1"/>
                </a:solidFill>
              </a:rPr>
              <a:t>Encrypt</a:t>
            </a:r>
          </a:p>
          <a:p>
            <a:pPr lvl="1"/>
            <a:r>
              <a:rPr lang="en-US" dirty="0" smtClean="0">
                <a:solidFill>
                  <a:schemeClr val="bg1"/>
                </a:solidFill>
              </a:rPr>
              <a:t>Delivery</a:t>
            </a:r>
          </a:p>
          <a:p>
            <a:r>
              <a:rPr lang="en-US" dirty="0" smtClean="0">
                <a:solidFill>
                  <a:schemeClr val="bg1"/>
                </a:solidFill>
              </a:rPr>
              <a:t>Live Streaming Support</a:t>
            </a:r>
          </a:p>
          <a:p>
            <a:r>
              <a:rPr lang="en-US" dirty="0" smtClean="0">
                <a:solidFill>
                  <a:schemeClr val="bg1"/>
                </a:solidFill>
              </a:rPr>
              <a:t>Office 365 Integration</a:t>
            </a:r>
          </a:p>
        </p:txBody>
      </p:sp>
      <p:sp>
        <p:nvSpPr>
          <p:cNvPr id="3" name="Title 2"/>
          <p:cNvSpPr>
            <a:spLocks noGrp="1"/>
          </p:cNvSpPr>
          <p:nvPr>
            <p:ph type="title"/>
          </p:nvPr>
        </p:nvSpPr>
        <p:spPr/>
        <p:txBody>
          <a:bodyPr>
            <a:normAutofit fontScale="90000"/>
          </a:bodyPr>
          <a:lstStyle/>
          <a:p>
            <a:r>
              <a:rPr lang="en-US" dirty="0" smtClean="0">
                <a:solidFill>
                  <a:schemeClr val="bg1"/>
                </a:solidFill>
              </a:rPr>
              <a:t>Azure Media Services</a:t>
            </a:r>
            <a:endParaRPr lang="en-US" dirty="0">
              <a:solidFill>
                <a:schemeClr val="bg1"/>
              </a:solidFill>
            </a:endParaRPr>
          </a:p>
        </p:txBody>
      </p:sp>
      <p:grpSp>
        <p:nvGrpSpPr>
          <p:cNvPr id="5" name="Group 4"/>
          <p:cNvGrpSpPr/>
          <p:nvPr/>
        </p:nvGrpSpPr>
        <p:grpSpPr>
          <a:xfrm>
            <a:off x="7161211" y="1143000"/>
            <a:ext cx="4758445" cy="3192578"/>
            <a:chOff x="511759" y="377771"/>
            <a:chExt cx="8386464" cy="5728341"/>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8" name="Rectangle 7"/>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999" dirty="0">
                <a:latin typeface="+mj-lt"/>
              </a:rPr>
              <a:t>Live video encoding and streaming</a:t>
            </a:r>
          </a:p>
          <a:p>
            <a:pPr>
              <a:spcAft>
                <a:spcPts val="1200"/>
              </a:spcAft>
            </a:pPr>
            <a:r>
              <a:rPr lang="en-US" sz="1999" dirty="0">
                <a:latin typeface="+mj-lt"/>
              </a:rPr>
              <a:t>Web + Mobile</a:t>
            </a:r>
          </a:p>
          <a:p>
            <a:pPr>
              <a:spcAft>
                <a:spcPts val="1200"/>
              </a:spcAft>
            </a:pPr>
            <a:r>
              <a:rPr lang="en-US" sz="1999" dirty="0">
                <a:latin typeface="+mj-lt"/>
              </a:rPr>
              <a:t>100 million viewers</a:t>
            </a:r>
          </a:p>
          <a:p>
            <a:pPr>
              <a:spcAft>
                <a:spcPts val="1200"/>
              </a:spcAft>
            </a:pPr>
            <a:r>
              <a:rPr lang="en-US" sz="1999" dirty="0">
                <a:latin typeface="+mj-lt"/>
              </a:rPr>
              <a:t>2.1 million concurrent HD viewers during the </a:t>
            </a:r>
            <a:br>
              <a:rPr lang="en-US" sz="1999" dirty="0">
                <a:latin typeface="+mj-lt"/>
              </a:rPr>
            </a:br>
            <a:r>
              <a:rPr lang="en-US" sz="1999" dirty="0">
                <a:latin typeface="+mj-lt"/>
              </a:rPr>
              <a:t>USA vs. Canada hockey match</a:t>
            </a:r>
          </a:p>
          <a:p>
            <a:pPr>
              <a:spcAft>
                <a:spcPts val="1200"/>
              </a:spcAft>
            </a:pPr>
            <a:endParaRPr lang="en-US" sz="1600" dirty="0"/>
          </a:p>
        </p:txBody>
      </p:sp>
      <p:sp>
        <p:nvSpPr>
          <p:cNvPr id="9" name="Rectangle 8"/>
          <p:cNvSpPr/>
          <p:nvPr/>
        </p:nvSpPr>
        <p:spPr>
          <a:xfrm>
            <a:off x="7183110" y="678751"/>
            <a:ext cx="3078920" cy="461665"/>
          </a:xfrm>
          <a:prstGeom prst="rect">
            <a:avLst/>
          </a:prstGeom>
        </p:spPr>
        <p:txBody>
          <a:bodyPr wrap="none">
            <a:spAutoFit/>
          </a:bodyPr>
          <a:lstStyle/>
          <a:p>
            <a:r>
              <a:rPr lang="en-US" sz="2400"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Mobile Services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990600"/>
            <a:ext cx="11650488" cy="5656933"/>
          </a:xfrm>
        </p:spPr>
        <p:txBody>
          <a:bodyPr/>
          <a:lstStyle/>
          <a:p>
            <a:pPr>
              <a:buFont typeface="Arial" panose="020B0604020202020204" pitchFamily="34" charset="0"/>
              <a:buChar char="•"/>
            </a:pPr>
            <a:r>
              <a:rPr lang="en-US" sz="2800" dirty="0">
                <a:solidFill>
                  <a:schemeClr val="bg1"/>
                </a:solidFill>
              </a:rPr>
              <a:t>Dev / Test</a:t>
            </a:r>
          </a:p>
          <a:p>
            <a:pPr lvl="1">
              <a:buFont typeface="Arial" panose="020B0604020202020204" pitchFamily="34" charset="0"/>
              <a:buChar char="•"/>
            </a:pPr>
            <a:r>
              <a:rPr lang="en-US" sz="2000" dirty="0">
                <a:solidFill>
                  <a:schemeClr val="bg1"/>
                </a:solidFill>
              </a:rPr>
              <a:t>Full test and </a:t>
            </a:r>
            <a:r>
              <a:rPr lang="en-US" sz="2000" dirty="0" err="1">
                <a:solidFill>
                  <a:schemeClr val="bg1"/>
                </a:solidFill>
              </a:rPr>
              <a:t>dev</a:t>
            </a:r>
            <a:r>
              <a:rPr lang="en-US" sz="2000" dirty="0">
                <a:solidFill>
                  <a:schemeClr val="bg1"/>
                </a:solidFill>
              </a:rPr>
              <a:t> environments in minutes</a:t>
            </a:r>
          </a:p>
          <a:p>
            <a:pPr lvl="1">
              <a:buFont typeface="Arial" panose="020B0604020202020204" pitchFamily="34" charset="0"/>
              <a:buChar char="•"/>
            </a:pPr>
            <a:r>
              <a:rPr lang="en-US" sz="2000" dirty="0">
                <a:solidFill>
                  <a:schemeClr val="bg1"/>
                </a:solidFill>
              </a:rPr>
              <a:t>VSO integration</a:t>
            </a:r>
          </a:p>
          <a:p>
            <a:pPr>
              <a:buFont typeface="Arial" panose="020B0604020202020204" pitchFamily="34" charset="0"/>
              <a:buChar char="•"/>
            </a:pPr>
            <a:r>
              <a:rPr lang="en-US" sz="2800" dirty="0">
                <a:solidFill>
                  <a:schemeClr val="bg1"/>
                </a:solidFill>
              </a:rPr>
              <a:t>Lift and Shift</a:t>
            </a:r>
          </a:p>
          <a:p>
            <a:pPr lvl="1">
              <a:buFont typeface="Arial" panose="020B0604020202020204" pitchFamily="34" charset="0"/>
              <a:buChar char="•"/>
            </a:pPr>
            <a:r>
              <a:rPr lang="en-US" sz="2000" dirty="0">
                <a:solidFill>
                  <a:schemeClr val="bg1"/>
                </a:solidFill>
              </a:rPr>
              <a:t>Take existing work loads and run then in a certified instance</a:t>
            </a:r>
          </a:p>
          <a:p>
            <a:pPr>
              <a:buFont typeface="Arial" panose="020B0604020202020204" pitchFamily="34" charset="0"/>
              <a:buChar char="•"/>
            </a:pPr>
            <a:r>
              <a:rPr lang="en-US" sz="2800" dirty="0">
                <a:solidFill>
                  <a:schemeClr val="bg1"/>
                </a:solidFill>
              </a:rPr>
              <a:t>Storage</a:t>
            </a:r>
          </a:p>
          <a:p>
            <a:pPr lvl="1">
              <a:buFont typeface="Arial" panose="020B0604020202020204" pitchFamily="34" charset="0"/>
              <a:buChar char="•"/>
            </a:pPr>
            <a:r>
              <a:rPr lang="en-US" sz="2000" dirty="0">
                <a:solidFill>
                  <a:schemeClr val="bg1"/>
                </a:solidFill>
              </a:rPr>
              <a:t>Archive key data in inexpensive cloud storage</a:t>
            </a:r>
          </a:p>
          <a:p>
            <a:pPr>
              <a:buFont typeface="Arial" panose="020B0604020202020204" pitchFamily="34" charset="0"/>
              <a:buChar char="•"/>
            </a:pPr>
            <a:r>
              <a:rPr lang="en-US" sz="2800" dirty="0">
                <a:solidFill>
                  <a:schemeClr val="bg1"/>
                </a:solidFill>
              </a:rPr>
              <a:t>Big Data</a:t>
            </a:r>
          </a:p>
          <a:p>
            <a:pPr lvl="1">
              <a:buFont typeface="Arial" panose="020B0604020202020204" pitchFamily="34" charset="0"/>
              <a:buChar char="•"/>
            </a:pPr>
            <a:r>
              <a:rPr lang="en-US" sz="2000" dirty="0">
                <a:solidFill>
                  <a:schemeClr val="bg1"/>
                </a:solidFill>
              </a:rPr>
              <a:t>Process key data into business intelligence using Hadoop or Machine Learning</a:t>
            </a:r>
          </a:p>
          <a:p>
            <a:pPr>
              <a:buFont typeface="Arial" panose="020B0604020202020204" pitchFamily="34" charset="0"/>
              <a:buChar char="•"/>
            </a:pPr>
            <a:r>
              <a:rPr lang="en-US" sz="2800" dirty="0">
                <a:solidFill>
                  <a:schemeClr val="bg1"/>
                </a:solidFill>
              </a:rPr>
              <a:t>Identity</a:t>
            </a:r>
          </a:p>
          <a:p>
            <a:pPr lvl="1">
              <a:buFont typeface="Arial" panose="020B0604020202020204" pitchFamily="34" charset="0"/>
              <a:buChar char="•"/>
            </a:pPr>
            <a:r>
              <a:rPr lang="en-US" sz="2000" dirty="0">
                <a:solidFill>
                  <a:schemeClr val="bg1"/>
                </a:solidFill>
              </a:rPr>
              <a:t>Synchronize all your identities through Azure AD to control access to Apps, Data and Services</a:t>
            </a:r>
          </a:p>
          <a:p>
            <a:pPr>
              <a:buFont typeface="Arial" panose="020B0604020202020204" pitchFamily="34" charset="0"/>
              <a:buChar char="•"/>
            </a:pPr>
            <a:r>
              <a:rPr lang="en-US" sz="2800" dirty="0">
                <a:solidFill>
                  <a:schemeClr val="bg1"/>
                </a:solidFill>
              </a:rPr>
              <a:t>Web Apps</a:t>
            </a:r>
          </a:p>
          <a:p>
            <a:pPr lvl="1">
              <a:buFont typeface="Arial" panose="020B0604020202020204" pitchFamily="34" charset="0"/>
              <a:buChar char="•"/>
            </a:pPr>
            <a:r>
              <a:rPr lang="en-US" sz="2000" dirty="0">
                <a:solidFill>
                  <a:schemeClr val="bg1"/>
                </a:solidFill>
              </a:rPr>
              <a:t>Take your web apps to the cloud </a:t>
            </a:r>
            <a:r>
              <a:rPr lang="en-US" sz="2000">
                <a:solidFill>
                  <a:schemeClr val="bg1"/>
                </a:solidFill>
              </a:rPr>
              <a:t>using inexpensive </a:t>
            </a:r>
            <a:r>
              <a:rPr lang="en-US" sz="2000" smtClean="0">
                <a:solidFill>
                  <a:schemeClr val="bg1"/>
                </a:solidFill>
              </a:rPr>
              <a:t>Web </a:t>
            </a:r>
            <a:r>
              <a:rPr lang="en-US" sz="2000" dirty="0">
                <a:solidFill>
                  <a:schemeClr val="bg1"/>
                </a:solidFill>
              </a:rPr>
              <a:t>Sites</a:t>
            </a:r>
          </a:p>
        </p:txBody>
      </p:sp>
      <p:sp>
        <p:nvSpPr>
          <p:cNvPr id="3" name="Title 2"/>
          <p:cNvSpPr>
            <a:spLocks noGrp="1"/>
          </p:cNvSpPr>
          <p:nvPr>
            <p:ph type="title"/>
          </p:nvPr>
        </p:nvSpPr>
        <p:spPr>
          <a:xfrm>
            <a:off x="0" y="152400"/>
            <a:ext cx="12188825" cy="646042"/>
          </a:xfrm>
        </p:spPr>
        <p:txBody>
          <a:bodyPr>
            <a:noAutofit/>
          </a:bodyPr>
          <a:lstStyle/>
          <a:p>
            <a:r>
              <a:rPr lang="en-US" dirty="0" smtClean="0">
                <a:solidFill>
                  <a:schemeClr val="bg1"/>
                </a:solidFill>
              </a:rPr>
              <a:t>Key Scenarios to get started with Microsoft Azure</a:t>
            </a:r>
            <a:endParaRPr lang="en-US" dirty="0">
              <a:solidFill>
                <a:schemeClr val="bg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2448" y="216917"/>
            <a:ext cx="11031571" cy="811590"/>
          </a:xfr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8941" y="-9676"/>
            <a:ext cx="12206708" cy="6857106"/>
          </a:xfrm>
          <a:prstGeom prst="rect">
            <a:avLst/>
          </a:prstGeom>
          <a:solidFill>
            <a:srgbClr val="1D4380">
              <a:alpha val="87000"/>
            </a:srgbClr>
          </a:solidFill>
        </p:spPr>
        <p:txBody>
          <a:bodyPr wrap="square" rtlCol="0" anchor="ctr">
            <a:noAutofit/>
          </a:bodyPr>
          <a:lstStyle/>
          <a:p>
            <a:pPr defTabSz="914126"/>
            <a:endParaRPr lang="en-US" sz="6000" dirty="0">
              <a:solidFill>
                <a:srgbClr val="1D4380"/>
              </a:solidFill>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923543"/>
            <a:ext cx="8325664" cy="5594508"/>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914400"/>
            <a:ext cx="2658029" cy="5594509"/>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2" name="Rectangle 1"/>
          <p:cNvSpPr/>
          <p:nvPr/>
        </p:nvSpPr>
        <p:spPr>
          <a:xfrm>
            <a:off x="537520" y="152400"/>
            <a:ext cx="4188967" cy="830997"/>
          </a:xfrm>
          <a:prstGeom prst="rect">
            <a:avLst/>
          </a:prstGeom>
        </p:spPr>
        <p:txBody>
          <a:bodyPr wrap="none">
            <a:spAutoFit/>
          </a:bodyPr>
          <a:lstStyle/>
          <a:p>
            <a:pPr>
              <a:spcBef>
                <a:spcPts val="1799"/>
              </a:spcBef>
            </a:pPr>
            <a:r>
              <a:rPr lang="en-US" sz="4800" dirty="0">
                <a:solidFill>
                  <a:schemeClr val="bg1"/>
                </a:solidFill>
                <a:latin typeface="+mj-lt"/>
              </a:rPr>
              <a:t>Why the cloud?</a:t>
            </a:r>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831006" y="2370217"/>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lumMod val="60000"/>
              <a:lumOff val="40000"/>
              <a:alpha val="85098"/>
            </a:schemeClr>
          </a:solidFill>
          <a:ln>
            <a:solidFill>
              <a:schemeClr val="tx1">
                <a:lumMod val="40000"/>
                <a:lumOff val="60000"/>
              </a:schemeClr>
            </a:solidFill>
          </a:ln>
        </p:spPr>
        <p:txBody>
          <a:bodyPr wrap="square" rtlCol="0" anchor="ctr">
            <a:noAutofit/>
          </a:bodyPr>
          <a:lstStyle/>
          <a:p>
            <a:pPr algn="ctr"/>
            <a:r>
              <a:rPr lang="en-US" sz="3599" dirty="0">
                <a:solidFill>
                  <a:schemeClr val="bg1"/>
                </a:solidFill>
                <a:latin typeface="Segoe UI Light" panose="020B0502040204020203" pitchFamily="34" charset="0"/>
                <a:cs typeface="Segoe UI Light" panose="020B0502040204020203" pitchFamily="34" charset="0"/>
              </a:rPr>
              <a:t>16 regions worldwide in 2014</a:t>
            </a: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a:solidFill>
                  <a:schemeClr val="tx1"/>
                </a:solidFill>
                <a:latin typeface="+mj-lt"/>
              </a:rPr>
              <a:t>2014</a:t>
            </a: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Xamarin</a:t>
            </a:r>
            <a:endParaRPr lang="en-US" sz="2799" dirty="0"/>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Web Sites</a:t>
            </a: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IBIZA</a:t>
            </a:r>
          </a:p>
        </p:txBody>
      </p:sp>
      <p:sp>
        <p:nvSpPr>
          <p:cNvPr id="98" name="Content Placeholder 2"/>
          <p:cNvSpPr txBox="1">
            <a:spLocks/>
          </p:cNvSpPr>
          <p:nvPr/>
        </p:nvSpPr>
        <p:spPr>
          <a:xfrm>
            <a:off x="9162869" y="411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Puppet   Chef     </a:t>
            </a:r>
            <a:r>
              <a:rPr lang="en-US" sz="2799" dirty="0" err="1"/>
              <a:t>Docker</a:t>
            </a:r>
            <a:endParaRPr lang="en-US" sz="2799" dirty="0"/>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Powershell</a:t>
            </a:r>
            <a:r>
              <a:rPr lang="en-US" sz="2799" dirty="0"/>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Autoscale</a:t>
            </a:r>
            <a:endParaRPr lang="en-US" sz="2799" dirty="0"/>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Autoscale</a:t>
            </a:r>
            <a:endParaRPr lang="en-US" sz="2799" dirty="0"/>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Traffic </a:t>
            </a:r>
            <a:r>
              <a:rPr lang="en-US" sz="2799" dirty="0" err="1"/>
              <a:t>Mgr</a:t>
            </a:r>
            <a:endParaRPr lang="en-US" sz="2799" dirty="0"/>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Powershell</a:t>
            </a:r>
            <a:r>
              <a:rPr lang="en-US" sz="2799" dirty="0"/>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Active GEO replication</a:t>
            </a:r>
          </a:p>
        </p:txBody>
      </p:sp>
      <p:sp>
        <p:nvSpPr>
          <p:cNvPr id="125" name="Content Placeholder 2"/>
          <p:cNvSpPr txBox="1">
            <a:spLocks/>
          </p:cNvSpPr>
          <p:nvPr/>
        </p:nvSpPr>
        <p:spPr>
          <a:xfrm>
            <a:off x="7434184" y="561620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2"/>
                </a:solidFill>
              </a:rPr>
              <a:t>HDInsight</a:t>
            </a:r>
            <a:endParaRPr lang="en-US" sz="2799" b="1" dirty="0">
              <a:solidFill>
                <a:schemeClr val="bg2"/>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Azure </a:t>
            </a:r>
            <a:r>
              <a:rPr lang="en-US" sz="2799" dirty="0" err="1"/>
              <a:t>Redis</a:t>
            </a:r>
            <a:r>
              <a:rPr lang="en-US" sz="2799" dirty="0"/>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VSO Open </a:t>
            </a:r>
            <a:r>
              <a:rPr lang="en-US" sz="2799" dirty="0" err="1"/>
              <a:t>Api’s</a:t>
            </a:r>
            <a:endParaRPr lang="en-US" sz="2799" dirty="0"/>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Executive_Retreat_2013_16x9_Jan-15-2013">
  <a:themeElements>
    <a:clrScheme name="Executive-Retreat-2013 Colors">
      <a:dk1>
        <a:srgbClr val="505050"/>
      </a:dk1>
      <a:lt1>
        <a:srgbClr val="FFFFFF"/>
      </a:lt1>
      <a:dk2>
        <a:srgbClr val="002050"/>
      </a:dk2>
      <a:lt2>
        <a:srgbClr val="D2D2D2"/>
      </a:lt2>
      <a:accent1>
        <a:srgbClr val="0072C6"/>
      </a:accent1>
      <a:accent2>
        <a:srgbClr val="B4009E"/>
      </a:accent2>
      <a:accent3>
        <a:srgbClr val="007233"/>
      </a:accent3>
      <a:accent4>
        <a:srgbClr val="E81123"/>
      </a:accent4>
      <a:accent5>
        <a:srgbClr val="4668C5"/>
      </a:accent5>
      <a:accent6>
        <a:srgbClr val="442359"/>
      </a:accent6>
      <a:hlink>
        <a:srgbClr val="55D455"/>
      </a:hlink>
      <a:folHlink>
        <a:srgbClr val="55D45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utive Retreat 2013_16-9_WHITE.potx" id="{1FF4B884-F015-4DCE-9B7A-E56704364B93}" vid="{20EA6BB2-6145-4DC7-AD89-29F3A648FA86}"/>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3.xml><?xml version="1.0" encoding="utf-8"?>
<a:theme xmlns:a="http://schemas.openxmlformats.org/drawingml/2006/main" name="Excutive-Retreat_White_16x9_2014">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14_Executive-Retreat_16x9_Template [Read-Only]" id="{FE271207-60CF-4CD5-A0F7-581D06A73419}" vid="{2ACB54AE-3A9C-4810-9E5D-17A0311496FF}"/>
    </a:ext>
  </a:extLst>
</a:theme>
</file>

<file path=ppt/theme/theme4.xml><?xml version="1.0" encoding="utf-8"?>
<a:theme xmlns:a="http://schemas.openxmlformats.org/drawingml/2006/main" name="1_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5.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tandard Layouts">
  <a:themeElements>
    <a:clrScheme name="Custom 1">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7.xml><?xml version="1.0" encoding="utf-8"?>
<a:theme xmlns:a="http://schemas.openxmlformats.org/drawingml/2006/main" name="2_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8.xml><?xml version="1.0" encoding="utf-8"?>
<a:theme xmlns:a="http://schemas.openxmlformats.org/drawingml/2006/main" name="1_3-30410_WPC2014_Vision_Template_16x9">
  <a:themeElements>
    <a:clrScheme name="WPC_External_Breakout">
      <a:dk1>
        <a:srgbClr val="505050"/>
      </a:dk1>
      <a:lt1>
        <a:srgbClr val="FFFFFF"/>
      </a:lt1>
      <a:dk2>
        <a:srgbClr val="0072C6"/>
      </a:dk2>
      <a:lt2>
        <a:srgbClr val="D2D2D2"/>
      </a:lt2>
      <a:accent1>
        <a:srgbClr val="0072C6"/>
      </a:accent1>
      <a:accent2>
        <a:srgbClr val="008272"/>
      </a:accent2>
      <a:accent3>
        <a:srgbClr val="68217A"/>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Props1.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3.xml><?xml version="1.0" encoding="utf-8"?>
<ds:datastoreItem xmlns:ds="http://schemas.openxmlformats.org/officeDocument/2006/customXml" ds:itemID="{E9A13FED-9D9A-42D4-BBF4-345F4CCBDD05}">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fee586e5-3c92-48eb-9898-42915e590ad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2398</Words>
  <Application>Microsoft Office PowerPoint</Application>
  <PresentationFormat>Custom</PresentationFormat>
  <Paragraphs>475</Paragraphs>
  <Slides>34</Slides>
  <Notes>22</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34</vt:i4>
      </vt:variant>
    </vt:vector>
  </HeadingPairs>
  <TitlesOfParts>
    <vt:vector size="50" baseType="lpstr">
      <vt:lpstr>メイリオ</vt:lpstr>
      <vt:lpstr>Arial</vt:lpstr>
      <vt:lpstr>Consolas</vt:lpstr>
      <vt:lpstr>Segoe Light</vt:lpstr>
      <vt:lpstr>Segoe UI</vt:lpstr>
      <vt:lpstr>Segoe UI Light</vt:lpstr>
      <vt:lpstr>Segoe UI Semibold</vt:lpstr>
      <vt:lpstr>Wingdings</vt:lpstr>
      <vt:lpstr>Executive_Retreat_2013_16x9_Jan-15-2013</vt:lpstr>
      <vt:lpstr>FY13 EPG Presentation Template_External_16x9_Light</vt:lpstr>
      <vt:lpstr>Excutive-Retreat_White_16x9_2014</vt:lpstr>
      <vt:lpstr>1_FY13 EPG Presentation Template_External_16x9_Light</vt:lpstr>
      <vt:lpstr>Azure Medium</vt:lpstr>
      <vt:lpstr>Standard Layouts</vt:lpstr>
      <vt:lpstr>2_FY13 EPG Presentation Template_External_16x9_Light</vt:lpstr>
      <vt:lpstr>1_3-30410_WPC2014_Vision_Template_16x9</vt:lpstr>
      <vt:lpstr>The Cloud for Modern Business</vt:lpstr>
      <vt:lpstr>Why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PowerPoint Presentation</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Big Data Insights</vt:lpstr>
      <vt:lpstr>Microsoft Azure Web Sites</vt:lpstr>
      <vt:lpstr>Visual Studio Online</vt:lpstr>
      <vt:lpstr>Demo: Azure Preview Portal</vt:lpstr>
      <vt:lpstr>You</vt:lpstr>
      <vt:lpstr>Azure Media Services</vt:lpstr>
      <vt:lpstr>Mobile Services</vt:lpstr>
      <vt:lpstr>Key Scenarios to get started with Microsoft Azure</vt:lpstr>
      <vt:lpstr>Activate your MSDN Benefits…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2014-07-25T22:36:37Z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